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2"/>
  </p:notesMasterIdLst>
  <p:sldIdLst>
    <p:sldId id="256" r:id="rId5"/>
    <p:sldId id="278" r:id="rId6"/>
    <p:sldId id="325" r:id="rId7"/>
    <p:sldId id="271" r:id="rId8"/>
    <p:sldId id="258" r:id="rId9"/>
    <p:sldId id="275" r:id="rId10"/>
    <p:sldId id="280" r:id="rId11"/>
    <p:sldId id="273" r:id="rId12"/>
    <p:sldId id="269" r:id="rId13"/>
    <p:sldId id="310" r:id="rId14"/>
    <p:sldId id="281" r:id="rId15"/>
    <p:sldId id="316" r:id="rId16"/>
    <p:sldId id="270" r:id="rId17"/>
    <p:sldId id="290" r:id="rId18"/>
    <p:sldId id="304" r:id="rId19"/>
    <p:sldId id="296" r:id="rId20"/>
    <p:sldId id="317" r:id="rId21"/>
    <p:sldId id="305" r:id="rId22"/>
    <p:sldId id="294" r:id="rId23"/>
    <p:sldId id="306" r:id="rId24"/>
    <p:sldId id="318" r:id="rId25"/>
    <p:sldId id="320" r:id="rId26"/>
    <p:sldId id="282" r:id="rId27"/>
    <p:sldId id="285" r:id="rId28"/>
    <p:sldId id="322" r:id="rId29"/>
    <p:sldId id="319" r:id="rId30"/>
    <p:sldId id="283" r:id="rId31"/>
    <p:sldId id="321" r:id="rId32"/>
    <p:sldId id="301" r:id="rId33"/>
    <p:sldId id="326" r:id="rId34"/>
    <p:sldId id="323" r:id="rId35"/>
    <p:sldId id="324" r:id="rId36"/>
    <p:sldId id="265" r:id="rId37"/>
    <p:sldId id="315" r:id="rId38"/>
    <p:sldId id="268" r:id="rId39"/>
    <p:sldId id="307" r:id="rId40"/>
    <p:sldId id="298" r:id="rId41"/>
    <p:sldId id="297" r:id="rId42"/>
    <p:sldId id="288" r:id="rId43"/>
    <p:sldId id="277" r:id="rId44"/>
    <p:sldId id="299" r:id="rId45"/>
    <p:sldId id="276" r:id="rId46"/>
    <p:sldId id="295" r:id="rId47"/>
    <p:sldId id="292" r:id="rId48"/>
    <p:sldId id="284" r:id="rId49"/>
    <p:sldId id="289" r:id="rId50"/>
    <p:sldId id="266"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CBEF"/>
    <a:srgbClr val="0A3C91"/>
    <a:srgbClr val="FFFFFF"/>
    <a:srgbClr val="FF0000"/>
    <a:srgbClr val="00FF00"/>
    <a:srgbClr val="960000"/>
    <a:srgbClr val="009600"/>
    <a:srgbClr val="B0B0B0"/>
    <a:srgbClr val="75757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DBD2E-3FFC-424E-8038-3C0DF25F3B9F}" v="1" dt="2023-03-23T15:20:31.33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36" y="77"/>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r>
              <a:rPr lang="en-US" altLang="ja-JP">
                <a:solidFill>
                  <a:schemeClr val="bg1">
                    <a:lumMod val="85000"/>
                  </a:schemeClr>
                </a:solidFill>
              </a:rPr>
              <a:t> </a:t>
            </a:r>
            <a:r>
              <a:rPr lang="ja-JP" altLang="en-US">
                <a:solidFill>
                  <a:schemeClr val="bg1">
                    <a:lumMod val="85000"/>
                  </a:schemeClr>
                </a:solidFill>
              </a:rPr>
              <a:t>　</a:t>
            </a:r>
          </a:p>
        </c:rich>
      </c:tx>
      <c:overlay val="0"/>
      <c:spPr>
        <a:noFill/>
        <a:ln>
          <a:noFill/>
        </a:ln>
        <a:effectLst/>
      </c:spPr>
      <c:txPr>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endParaRPr lang="ja-JP"/>
        </a:p>
      </c:txPr>
    </c:title>
    <c:autoTitleDeleted val="0"/>
    <c:plotArea>
      <c:layout/>
      <c:doughnutChart>
        <c:varyColors val="1"/>
        <c:ser>
          <c:idx val="0"/>
          <c:order val="0"/>
          <c:tx>
            <c:strRef>
              <c:f>Sheet1!$B$1</c:f>
              <c:strCache>
                <c:ptCount val="1"/>
                <c:pt idx="0">
                  <c:v> COCOAの成否</c:v>
                </c:pt>
              </c:strCache>
            </c:strRef>
          </c:tx>
          <c:spPr>
            <a:solidFill>
              <a:schemeClr val="accent2"/>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FA-4172-A105-7AA22657C3A6}"/>
              </c:ext>
            </c:extLst>
          </c:dPt>
          <c:dPt>
            <c:idx val="1"/>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C2FA-4172-A105-7AA22657C3A6}"/>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C2FA-4172-A105-7AA22657C3A6}"/>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C2FA-4172-A105-7AA22657C3A6}"/>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9-C2FA-4172-A105-7AA22657C3A6}"/>
              </c:ext>
            </c:extLst>
          </c:dPt>
          <c:cat>
            <c:strRef>
              <c:f>Sheet1!$A$2:$A$6</c:f>
              <c:strCache>
                <c:ptCount val="2"/>
                <c:pt idx="0">
                  <c:v>成功したと思う</c:v>
                </c:pt>
                <c:pt idx="1">
                  <c:v>失敗したと思う</c:v>
                </c:pt>
              </c:strCache>
            </c:strRef>
          </c:cat>
          <c:val>
            <c:numRef>
              <c:f>Sheet1!$B$2:$B$6</c:f>
              <c:numCache>
                <c:formatCode>General</c:formatCode>
                <c:ptCount val="5"/>
                <c:pt idx="0">
                  <c:v>2</c:v>
                </c:pt>
                <c:pt idx="1">
                  <c:v>24</c:v>
                </c:pt>
              </c:numCache>
            </c:numRef>
          </c:val>
          <c:extLst>
            <c:ext xmlns:c16="http://schemas.microsoft.com/office/drawing/2014/chart" uri="{C3380CC4-5D6E-409C-BE32-E72D297353CC}">
              <c16:uniqueId val="{0000000A-C2FA-4172-A105-7AA22657C3A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endParaRPr lang="ja-JP"/>
        </a:p>
      </c:txPr>
    </c:title>
    <c:autoTitleDeleted val="0"/>
    <c:plotArea>
      <c:layout/>
      <c:doughnutChart>
        <c:varyColors val="1"/>
        <c:ser>
          <c:idx val="0"/>
          <c:order val="0"/>
          <c:tx>
            <c:strRef>
              <c:f>Sheet1!$B$1</c:f>
              <c:strCache>
                <c:ptCount val="1"/>
                <c:pt idx="0">
                  <c:v>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26F-46B2-A2F6-DA037F9BB2BF}"/>
              </c:ext>
            </c:extLst>
          </c:dPt>
          <c:dPt>
            <c:idx val="1"/>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3-726F-46B2-A2F6-DA037F9BB2BF}"/>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726F-46B2-A2F6-DA037F9BB2BF}"/>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726F-46B2-A2F6-DA037F9BB2BF}"/>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9-726F-46B2-A2F6-DA037F9BB2BF}"/>
              </c:ext>
            </c:extLst>
          </c:dPt>
          <c:cat>
            <c:strRef>
              <c:f>Sheet1!$A$2:$A$6</c:f>
              <c:strCache>
                <c:ptCount val="3"/>
                <c:pt idx="0">
                  <c:v>インストールしている</c:v>
                </c:pt>
                <c:pt idx="1">
                  <c:v>インストールしていたが削除した</c:v>
                </c:pt>
                <c:pt idx="2">
                  <c:v>インストールしていない</c:v>
                </c:pt>
              </c:strCache>
            </c:strRef>
          </c:cat>
          <c:val>
            <c:numRef>
              <c:f>Sheet1!$B$2:$B$6</c:f>
              <c:numCache>
                <c:formatCode>General</c:formatCode>
                <c:ptCount val="5"/>
                <c:pt idx="0">
                  <c:v>12</c:v>
                </c:pt>
                <c:pt idx="1">
                  <c:v>3</c:v>
                </c:pt>
                <c:pt idx="2">
                  <c:v>11</c:v>
                </c:pt>
              </c:numCache>
            </c:numRef>
          </c:val>
          <c:extLst>
            <c:ext xmlns:c16="http://schemas.microsoft.com/office/drawing/2014/chart" uri="{C3380CC4-5D6E-409C-BE32-E72D297353CC}">
              <c16:uniqueId val="{0000000A-726F-46B2-A2F6-DA037F9BB2B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9366922224067457"/>
          <c:y val="0.82880460026382774"/>
        </c:manualLayout>
      </c:layout>
      <c:overlay val="0"/>
      <c:spPr>
        <a:noFill/>
        <a:ln>
          <a:noFill/>
        </a:ln>
        <a:effectLst/>
      </c:spPr>
      <c:txPr>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endParaRPr lang="ja-JP"/>
        </a:p>
      </c:txPr>
    </c:title>
    <c:autoTitleDeleted val="0"/>
    <c:plotArea>
      <c:layout>
        <c:manualLayout>
          <c:layoutTarget val="inner"/>
          <c:xMode val="edge"/>
          <c:yMode val="edge"/>
          <c:x val="4.016510636457421E-2"/>
          <c:y val="2.9052403247682206E-2"/>
          <c:w val="0.91966978727085158"/>
          <c:h val="0.77038278245359793"/>
        </c:manualLayout>
      </c:layout>
      <c:doughnutChart>
        <c:varyColors val="1"/>
        <c:ser>
          <c:idx val="0"/>
          <c:order val="0"/>
          <c:tx>
            <c:strRef>
              <c:f>Sheet1!$B$1</c:f>
              <c:strCache>
                <c:ptCount val="1"/>
                <c:pt idx="0">
                  <c:v>レーダー機能</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81-441A-93F6-D226E4F9D3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81-441A-93F6-D226E4F9D326}"/>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2F81-441A-93F6-D226E4F9D326}"/>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2F81-441A-93F6-D226E4F9D326}"/>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9-2F81-441A-93F6-D226E4F9D326}"/>
              </c:ext>
            </c:extLst>
          </c:dPt>
          <c:cat>
            <c:strRef>
              <c:f>Sheet1!$A$2:$A$6</c:f>
              <c:strCache>
                <c:ptCount val="5"/>
                <c:pt idx="0">
                  <c:v>とても有用</c:v>
                </c:pt>
                <c:pt idx="1">
                  <c:v>有用</c:v>
                </c:pt>
                <c:pt idx="2">
                  <c:v>普通</c:v>
                </c:pt>
                <c:pt idx="3">
                  <c:v>やや有用でない</c:v>
                </c:pt>
                <c:pt idx="4">
                  <c:v>有用でない</c:v>
                </c:pt>
              </c:strCache>
            </c:strRef>
          </c:cat>
          <c:val>
            <c:numRef>
              <c:f>Sheet1!$B$2:$B$6</c:f>
              <c:numCache>
                <c:formatCode>General</c:formatCode>
                <c:ptCount val="5"/>
                <c:pt idx="0">
                  <c:v>9</c:v>
                </c:pt>
                <c:pt idx="1">
                  <c:v>8</c:v>
                </c:pt>
                <c:pt idx="2">
                  <c:v>5</c:v>
                </c:pt>
                <c:pt idx="3">
                  <c:v>3</c:v>
                </c:pt>
                <c:pt idx="4">
                  <c:v>2</c:v>
                </c:pt>
              </c:numCache>
            </c:numRef>
          </c:val>
          <c:extLst>
            <c:ext xmlns:c16="http://schemas.microsoft.com/office/drawing/2014/chart" uri="{C3380CC4-5D6E-409C-BE32-E72D297353CC}">
              <c16:uniqueId val="{0000000A-2F81-441A-93F6-D226E4F9D32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296380784870722"/>
          <c:y val="0.82880460026382774"/>
        </c:manualLayout>
      </c:layout>
      <c:overlay val="0"/>
      <c:spPr>
        <a:noFill/>
        <a:ln>
          <a:noFill/>
        </a:ln>
        <a:effectLst/>
      </c:spPr>
      <c:txPr>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endParaRPr lang="ja-JP"/>
        </a:p>
      </c:txPr>
    </c:title>
    <c:autoTitleDeleted val="0"/>
    <c:plotArea>
      <c:layout>
        <c:manualLayout>
          <c:layoutTarget val="inner"/>
          <c:xMode val="edge"/>
          <c:yMode val="edge"/>
          <c:x val="4.016510636457421E-2"/>
          <c:y val="2.9052403247682206E-2"/>
          <c:w val="0.91966978727085158"/>
          <c:h val="0.77038278245359793"/>
        </c:manualLayout>
      </c:layout>
      <c:doughnutChart>
        <c:varyColors val="1"/>
        <c:ser>
          <c:idx val="0"/>
          <c:order val="0"/>
          <c:tx>
            <c:strRef>
              <c:f>Sheet1!$B$1</c:f>
              <c:strCache>
                <c:ptCount val="1"/>
                <c:pt idx="0">
                  <c:v>証明書機能</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AA5-481C-9F70-FD7EE54792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AA5-481C-9F70-FD7EE547928B}"/>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0AA5-481C-9F70-FD7EE547928B}"/>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0AA5-481C-9F70-FD7EE547928B}"/>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9-0AA5-481C-9F70-FD7EE547928B}"/>
              </c:ext>
            </c:extLst>
          </c:dPt>
          <c:cat>
            <c:strRef>
              <c:f>Sheet1!$A$2:$A$6</c:f>
              <c:strCache>
                <c:ptCount val="5"/>
                <c:pt idx="0">
                  <c:v>とても有用</c:v>
                </c:pt>
                <c:pt idx="1">
                  <c:v>有用</c:v>
                </c:pt>
                <c:pt idx="2">
                  <c:v>普通</c:v>
                </c:pt>
                <c:pt idx="3">
                  <c:v>やや有用でない</c:v>
                </c:pt>
                <c:pt idx="4">
                  <c:v>有用でない</c:v>
                </c:pt>
              </c:strCache>
            </c:strRef>
          </c:cat>
          <c:val>
            <c:numRef>
              <c:f>Sheet1!$B$2:$B$6</c:f>
              <c:numCache>
                <c:formatCode>General</c:formatCode>
                <c:ptCount val="5"/>
                <c:pt idx="0">
                  <c:v>9</c:v>
                </c:pt>
                <c:pt idx="1">
                  <c:v>6</c:v>
                </c:pt>
                <c:pt idx="2">
                  <c:v>7</c:v>
                </c:pt>
                <c:pt idx="3">
                  <c:v>1</c:v>
                </c:pt>
                <c:pt idx="4">
                  <c:v>4</c:v>
                </c:pt>
              </c:numCache>
            </c:numRef>
          </c:val>
          <c:extLst>
            <c:ext xmlns:c16="http://schemas.microsoft.com/office/drawing/2014/chart" uri="{C3380CC4-5D6E-409C-BE32-E72D297353CC}">
              <c16:uniqueId val="{0000000A-0AA5-481C-9F70-FD7EE547928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9366922224067457"/>
          <c:y val="0.82880460026382774"/>
        </c:manualLayout>
      </c:layout>
      <c:overlay val="0"/>
      <c:spPr>
        <a:noFill/>
        <a:ln>
          <a:noFill/>
        </a:ln>
        <a:effectLst/>
      </c:spPr>
      <c:txPr>
        <a:bodyPr rot="0" spcFirstLastPara="1" vertOverflow="ellipsis" vert="horz" wrap="square" anchor="ctr" anchorCtr="1"/>
        <a:lstStyle/>
        <a:p>
          <a:pPr>
            <a:defRPr lang="ja-JP" sz="2800" b="0" i="0" u="none" strike="noStrike" kern="1200" spc="0" baseline="0">
              <a:solidFill>
                <a:schemeClr val="bg1"/>
              </a:solidFill>
              <a:latin typeface="+mn-lt"/>
              <a:ea typeface="+mn-ea"/>
              <a:cs typeface="+mn-cs"/>
            </a:defRPr>
          </a:pPr>
          <a:endParaRPr lang="ja-JP"/>
        </a:p>
      </c:txPr>
    </c:title>
    <c:autoTitleDeleted val="0"/>
    <c:plotArea>
      <c:layout>
        <c:manualLayout>
          <c:layoutTarget val="inner"/>
          <c:xMode val="edge"/>
          <c:yMode val="edge"/>
          <c:x val="4.016510636457421E-2"/>
          <c:y val="2.9052403247682206E-2"/>
          <c:w val="0.91966978727085158"/>
          <c:h val="0.77038278245359793"/>
        </c:manualLayout>
      </c:layout>
      <c:doughnutChart>
        <c:varyColors val="1"/>
        <c:ser>
          <c:idx val="0"/>
          <c:order val="0"/>
          <c:tx>
            <c:strRef>
              <c:f>Sheet1!$B$1</c:f>
              <c:strCache>
                <c:ptCount val="1"/>
                <c:pt idx="0">
                  <c:v>お知らせ機能</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512-4DA9-BCCB-E0458280E50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512-4DA9-BCCB-E0458280E508}"/>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5-0512-4DA9-BCCB-E0458280E508}"/>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0512-4DA9-BCCB-E0458280E508}"/>
              </c:ext>
            </c:extLst>
          </c:dPt>
          <c:dPt>
            <c:idx val="4"/>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9-0512-4DA9-BCCB-E0458280E508}"/>
              </c:ext>
            </c:extLst>
          </c:dPt>
          <c:cat>
            <c:strRef>
              <c:f>Sheet1!$A$2:$A$6</c:f>
              <c:strCache>
                <c:ptCount val="5"/>
                <c:pt idx="0">
                  <c:v>とても有用</c:v>
                </c:pt>
                <c:pt idx="1">
                  <c:v>有用</c:v>
                </c:pt>
                <c:pt idx="2">
                  <c:v>普通</c:v>
                </c:pt>
                <c:pt idx="3">
                  <c:v>やや有用でない</c:v>
                </c:pt>
                <c:pt idx="4">
                  <c:v>有用でない</c:v>
                </c:pt>
              </c:strCache>
            </c:strRef>
          </c:cat>
          <c:val>
            <c:numRef>
              <c:f>Sheet1!$B$2:$B$6</c:f>
              <c:numCache>
                <c:formatCode>General</c:formatCode>
                <c:ptCount val="5"/>
                <c:pt idx="0">
                  <c:v>1</c:v>
                </c:pt>
                <c:pt idx="1">
                  <c:v>6</c:v>
                </c:pt>
                <c:pt idx="2">
                  <c:v>10</c:v>
                </c:pt>
                <c:pt idx="3">
                  <c:v>6</c:v>
                </c:pt>
                <c:pt idx="4">
                  <c:v>4</c:v>
                </c:pt>
              </c:numCache>
            </c:numRef>
          </c:val>
          <c:extLst>
            <c:ext xmlns:c16="http://schemas.microsoft.com/office/drawing/2014/chart" uri="{C3380CC4-5D6E-409C-BE32-E72D297353CC}">
              <c16:uniqueId val="{0000000A-0512-4DA9-BCCB-E0458280E50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0.49915</cdr:x>
      <cdr:y>0.39496</cdr:y>
    </cdr:from>
    <cdr:to>
      <cdr:x>0.61165</cdr:x>
      <cdr:y>0.56371</cdr:y>
    </cdr:to>
    <cdr:sp macro="" textlink="">
      <cdr:nvSpPr>
        <cdr:cNvPr id="2" name="テキスト ボックス 1">
          <a:extLst xmlns:a="http://schemas.openxmlformats.org/drawingml/2006/main">
            <a:ext uri="{FF2B5EF4-FFF2-40B4-BE49-F238E27FC236}">
              <a16:creationId xmlns:a16="http://schemas.microsoft.com/office/drawing/2014/main" id="{AAD914B5-B62B-3BF4-CC48-BB455A907EFB}"/>
            </a:ext>
          </a:extLst>
        </cdr:cNvPr>
        <cdr:cNvSpPr txBox="1"/>
      </cdr:nvSpPr>
      <cdr:spPr>
        <a:xfrm xmlns:a="http://schemas.openxmlformats.org/drawingml/2006/main">
          <a:off x="4057110" y="214014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0.49915</cdr:x>
      <cdr:y>0.39496</cdr:y>
    </cdr:from>
    <cdr:to>
      <cdr:x>0.61165</cdr:x>
      <cdr:y>0.56371</cdr:y>
    </cdr:to>
    <cdr:sp macro="" textlink="">
      <cdr:nvSpPr>
        <cdr:cNvPr id="2" name="テキスト ボックス 1">
          <a:extLst xmlns:a="http://schemas.openxmlformats.org/drawingml/2006/main">
            <a:ext uri="{FF2B5EF4-FFF2-40B4-BE49-F238E27FC236}">
              <a16:creationId xmlns:a16="http://schemas.microsoft.com/office/drawing/2014/main" id="{AAD914B5-B62B-3BF4-CC48-BB455A907EFB}"/>
            </a:ext>
          </a:extLst>
        </cdr:cNvPr>
        <cdr:cNvSpPr txBox="1"/>
      </cdr:nvSpPr>
      <cdr:spPr>
        <a:xfrm xmlns:a="http://schemas.openxmlformats.org/drawingml/2006/main">
          <a:off x="4057110" y="214014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0.49915</cdr:x>
      <cdr:y>0.39496</cdr:y>
    </cdr:from>
    <cdr:to>
      <cdr:x>0.61165</cdr:x>
      <cdr:y>0.56371</cdr:y>
    </cdr:to>
    <cdr:sp macro="" textlink="">
      <cdr:nvSpPr>
        <cdr:cNvPr id="2" name="テキスト ボックス 1">
          <a:extLst xmlns:a="http://schemas.openxmlformats.org/drawingml/2006/main">
            <a:ext uri="{FF2B5EF4-FFF2-40B4-BE49-F238E27FC236}">
              <a16:creationId xmlns:a16="http://schemas.microsoft.com/office/drawing/2014/main" id="{AAD914B5-B62B-3BF4-CC48-BB455A907EFB}"/>
            </a:ext>
          </a:extLst>
        </cdr:cNvPr>
        <cdr:cNvSpPr txBox="1"/>
      </cdr:nvSpPr>
      <cdr:spPr>
        <a:xfrm xmlns:a="http://schemas.openxmlformats.org/drawingml/2006/main">
          <a:off x="4057110" y="214014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a:p>
      </cdr:txBody>
    </cdr:sp>
  </cdr:relSizeAnchor>
</c:userShapes>
</file>

<file path=ppt/drawings/drawing4.xml><?xml version="1.0" encoding="utf-8"?>
<c:userShapes xmlns:c="http://schemas.openxmlformats.org/drawingml/2006/chart">
  <cdr:relSizeAnchor xmlns:cdr="http://schemas.openxmlformats.org/drawingml/2006/chartDrawing">
    <cdr:from>
      <cdr:x>0.49915</cdr:x>
      <cdr:y>0.39496</cdr:y>
    </cdr:from>
    <cdr:to>
      <cdr:x>0.61165</cdr:x>
      <cdr:y>0.56371</cdr:y>
    </cdr:to>
    <cdr:sp macro="" textlink="">
      <cdr:nvSpPr>
        <cdr:cNvPr id="2" name="テキスト ボックス 1">
          <a:extLst xmlns:a="http://schemas.openxmlformats.org/drawingml/2006/main">
            <a:ext uri="{FF2B5EF4-FFF2-40B4-BE49-F238E27FC236}">
              <a16:creationId xmlns:a16="http://schemas.microsoft.com/office/drawing/2014/main" id="{AAD914B5-B62B-3BF4-CC48-BB455A907EFB}"/>
            </a:ext>
          </a:extLst>
        </cdr:cNvPr>
        <cdr:cNvSpPr txBox="1"/>
      </cdr:nvSpPr>
      <cdr:spPr>
        <a:xfrm xmlns:a="http://schemas.openxmlformats.org/drawingml/2006/main">
          <a:off x="4057110" y="214014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0.49915</cdr:x>
      <cdr:y>0.39496</cdr:y>
    </cdr:from>
    <cdr:to>
      <cdr:x>0.61165</cdr:x>
      <cdr:y>0.56371</cdr:y>
    </cdr:to>
    <cdr:sp macro="" textlink="">
      <cdr:nvSpPr>
        <cdr:cNvPr id="2" name="テキスト ボックス 1">
          <a:extLst xmlns:a="http://schemas.openxmlformats.org/drawingml/2006/main">
            <a:ext uri="{FF2B5EF4-FFF2-40B4-BE49-F238E27FC236}">
              <a16:creationId xmlns:a16="http://schemas.microsoft.com/office/drawing/2014/main" id="{AAD914B5-B62B-3BF4-CC48-BB455A907EFB}"/>
            </a:ext>
          </a:extLst>
        </cdr:cNvPr>
        <cdr:cNvSpPr txBox="1"/>
      </cdr:nvSpPr>
      <cdr:spPr>
        <a:xfrm xmlns:a="http://schemas.openxmlformats.org/drawingml/2006/main">
          <a:off x="4057110" y="214014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ja-JP" alt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E50C1-3AA6-4050-A927-4506517505DF}" type="datetimeFigureOut">
              <a:rPr kumimoji="1" lang="ja-JP" altLang="en-US" smtClean="0"/>
              <a:t>2023/3/24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B80F1-39EE-49EC-966F-4DF2221DF1C4}" type="slidenum">
              <a:rPr kumimoji="1" lang="ja-JP" altLang="en-US" smtClean="0"/>
              <a:t>‹#›</a:t>
            </a:fld>
            <a:endParaRPr kumimoji="1" lang="ja-JP" altLang="en-US"/>
          </a:p>
        </p:txBody>
      </p:sp>
    </p:spTree>
    <p:extLst>
      <p:ext uri="{BB962C8B-B14F-4D97-AF65-F5344CB8AC3E}">
        <p14:creationId xmlns:p14="http://schemas.microsoft.com/office/powerpoint/2010/main" val="30403126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solidFill>
                  <a:srgbClr val="FF0000"/>
                </a:solidFill>
              </a:rPr>
              <a:t>情報科学科 </a:t>
            </a:r>
            <a:r>
              <a:rPr kumimoji="1" lang="en-US" altLang="ja-JP">
                <a:solidFill>
                  <a:srgbClr val="FF0000"/>
                </a:solidFill>
              </a:rPr>
              <a:t>3</a:t>
            </a:r>
            <a:r>
              <a:rPr kumimoji="1" lang="ja-JP" altLang="en-US">
                <a:solidFill>
                  <a:srgbClr val="FF0000"/>
                </a:solidFill>
              </a:rPr>
              <a:t>年 の 土岐と 眞柄が</a:t>
            </a:r>
            <a:r>
              <a:rPr kumimoji="1" lang="ja-JP" altLang="en-US" b="0">
                <a:solidFill>
                  <a:srgbClr val="FF0000"/>
                </a:solidFill>
              </a:rPr>
              <a:t>、 </a:t>
            </a:r>
            <a:r>
              <a:rPr kumimoji="1" lang="en-US" altLang="ja-JP"/>
              <a:t>With</a:t>
            </a:r>
            <a:r>
              <a:rPr kumimoji="1" lang="ja-JP" altLang="en-US"/>
              <a:t>コロナ・</a:t>
            </a:r>
            <a:r>
              <a:rPr kumimoji="1" lang="en-US" altLang="ja-JP"/>
              <a:t>After</a:t>
            </a:r>
            <a:r>
              <a:rPr kumimoji="1" lang="ja-JP" altLang="en-US"/>
              <a:t>コロナを支える新アプリの開発について発表させていただきます。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本日はよろしくお願いいたします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a:t>
            </a:fld>
            <a:endParaRPr kumimoji="1" lang="ja-JP" altLang="en-US"/>
          </a:p>
        </p:txBody>
      </p:sp>
    </p:spTree>
    <p:extLst>
      <p:ext uri="{BB962C8B-B14F-4D97-AF65-F5344CB8AC3E}">
        <p14:creationId xmlns:p14="http://schemas.microsoft.com/office/powerpoint/2010/main" val="2033945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1</a:t>
            </a:r>
            <a:r>
              <a:rPr kumimoji="1" lang="ja-JP" altLang="en-US"/>
              <a:t>つ１つ説明させていただきます。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11</a:t>
            </a:fld>
            <a:endParaRPr kumimoji="1" lang="ja-JP" altLang="en-US"/>
          </a:p>
        </p:txBody>
      </p:sp>
    </p:spTree>
    <p:extLst>
      <p:ext uri="{BB962C8B-B14F-4D97-AF65-F5344CB8AC3E}">
        <p14:creationId xmlns:p14="http://schemas.microsoft.com/office/powerpoint/2010/main" val="373092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ではまず、レーダー機能についてです。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12</a:t>
            </a:fld>
            <a:endParaRPr kumimoji="1" lang="ja-JP" altLang="en-US"/>
          </a:p>
        </p:txBody>
      </p:sp>
    </p:spTree>
    <p:extLst>
      <p:ext uri="{BB962C8B-B14F-4D97-AF65-F5344CB8AC3E}">
        <p14:creationId xmlns:p14="http://schemas.microsoft.com/office/powerpoint/2010/main" val="307449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レーダー機能のテーマは 「接触する前に警告」です。</a:t>
            </a:r>
            <a:endParaRPr kumimoji="1" lang="en-US" altLang="ja-JP"/>
          </a:p>
          <a:p>
            <a:endParaRPr kumimoji="1" lang="en-US" altLang="ja-JP"/>
          </a:p>
          <a:p>
            <a:r>
              <a:rPr kumimoji="1" lang="ja-JP" altLang="en-US"/>
              <a:t>厚生労働省の</a:t>
            </a:r>
            <a:r>
              <a:rPr kumimoji="1" lang="en-US" altLang="ja-JP"/>
              <a:t>COCOA</a:t>
            </a:r>
            <a:r>
              <a:rPr kumimoji="1" lang="ja-JP" altLang="en-US"/>
              <a:t>では、コロナウイルス陽性者と接触した後に通知されていたので、アプリで通知を受け取ったときにはすでに手遅れという問題がありました。</a:t>
            </a:r>
            <a:endParaRPr kumimoji="1" lang="en-US" altLang="ja-JP"/>
          </a:p>
          <a:p>
            <a:endParaRPr kumimoji="1" lang="en-US" altLang="ja-JP"/>
          </a:p>
          <a:p>
            <a:r>
              <a:rPr kumimoji="1" lang="ja-JP" altLang="en-US"/>
              <a:t>この機能では、混雑度合いから感染のリスクを判定し、ユーザーに通知します。</a:t>
            </a:r>
            <a:endParaRPr kumimoji="1" lang="en-US" altLang="ja-JP"/>
          </a:p>
          <a:p>
            <a:endParaRPr kumimoji="1" lang="en-US" altLang="ja-JP"/>
          </a:p>
          <a:p>
            <a:r>
              <a:rPr kumimoji="1" lang="ja-JP" altLang="en-US"/>
              <a:t>これによって、感染症にかかる前にリスクを回避することが出来ると考えています。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13</a:t>
            </a:fld>
            <a:endParaRPr kumimoji="1" lang="ja-JP" altLang="en-US"/>
          </a:p>
        </p:txBody>
      </p:sp>
    </p:spTree>
    <p:extLst>
      <p:ext uri="{BB962C8B-B14F-4D97-AF65-F5344CB8AC3E}">
        <p14:creationId xmlns:p14="http://schemas.microsoft.com/office/powerpoint/2010/main" val="20799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具体的な例を使って説明させていただきます。</a:t>
            </a:r>
            <a:endParaRPr kumimoji="1" lang="en-US" altLang="ja-JP"/>
          </a:p>
          <a:p>
            <a:endParaRPr kumimoji="1" lang="en-US" altLang="ja-JP"/>
          </a:p>
          <a:p>
            <a:r>
              <a:rPr kumimoji="1" lang="ja-JP" altLang="en-US"/>
              <a:t>人の多い交差点にいる場合をイメージしてください。</a:t>
            </a:r>
            <a:endParaRPr kumimoji="1" lang="en-US" altLang="ja-JP"/>
          </a:p>
          <a:p>
            <a:endParaRPr kumimoji="1" lang="en-US" altLang="ja-JP"/>
          </a:p>
          <a:p>
            <a:r>
              <a:rPr kumimoji="1" lang="ja-JP" altLang="en-US"/>
              <a:t>例えばこの方のスマートフォンで説明しますと、アプリは半径</a:t>
            </a:r>
            <a:r>
              <a:rPr kumimoji="1" lang="en-US" altLang="ja-JP"/>
              <a:t>15m</a:t>
            </a:r>
            <a:r>
              <a:rPr kumimoji="1" lang="ja-JP" altLang="en-US"/>
              <a:t>以内にあるスマートフォンと通信し、台数をカウントします。</a:t>
            </a:r>
            <a:endParaRPr kumimoji="1" lang="en-US" altLang="ja-JP"/>
          </a:p>
          <a:p>
            <a:endParaRPr kumimoji="1" lang="en-US" altLang="ja-JP"/>
          </a:p>
          <a:p>
            <a:r>
              <a:rPr kumimoji="1" lang="ja-JP" altLang="en-US"/>
              <a:t>そして、その数を人数としてユーザーに通知することができます。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14</a:t>
            </a:fld>
            <a:endParaRPr kumimoji="1" lang="ja-JP" altLang="en-US"/>
          </a:p>
        </p:txBody>
      </p:sp>
    </p:spTree>
    <p:extLst>
      <p:ext uri="{BB962C8B-B14F-4D97-AF65-F5344CB8AC3E}">
        <p14:creationId xmlns:p14="http://schemas.microsoft.com/office/powerpoint/2010/main" val="3959700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この機能は、「接触確認</a:t>
            </a:r>
            <a:r>
              <a:rPr kumimoji="1" lang="en-US" altLang="ja-JP"/>
              <a:t>API</a:t>
            </a:r>
            <a:r>
              <a:rPr kumimoji="1" lang="ja-JP" altLang="en-US"/>
              <a:t>」と「</a:t>
            </a:r>
            <a:r>
              <a:rPr kumimoji="1" lang="en-US" altLang="ja-JP"/>
              <a:t>GPS</a:t>
            </a:r>
            <a:r>
              <a:rPr kumimoji="1" lang="ja-JP" altLang="en-US"/>
              <a:t>」という</a:t>
            </a:r>
            <a:r>
              <a:rPr kumimoji="1" lang="en-US" altLang="ja-JP"/>
              <a:t>2</a:t>
            </a:r>
            <a:r>
              <a:rPr kumimoji="1" lang="ja-JP" altLang="en-US"/>
              <a:t>つの技術によって成り立っています。</a:t>
            </a:r>
            <a:endParaRPr kumimoji="1" lang="en-US" altLang="ja-JP"/>
          </a:p>
          <a:p>
            <a:endParaRPr kumimoji="1" lang="en-US" altLang="ja-JP"/>
          </a:p>
          <a:p>
            <a:endParaRPr kumimoji="1" lang="en-US" altLang="ja-JP"/>
          </a:p>
          <a:p>
            <a:r>
              <a:rPr kumimoji="1" lang="ja-JP" altLang="en-US"/>
              <a:t>「接触確認</a:t>
            </a:r>
            <a:r>
              <a:rPr kumimoji="1" lang="en-US" altLang="ja-JP"/>
              <a:t>API</a:t>
            </a:r>
            <a:r>
              <a:rPr kumimoji="1" lang="ja-JP" altLang="en-US"/>
              <a:t>」は、</a:t>
            </a:r>
            <a:r>
              <a:rPr kumimoji="1" lang="en-US" altLang="ja-JP"/>
              <a:t>Bluetooth</a:t>
            </a:r>
            <a:r>
              <a:rPr kumimoji="1" lang="ja-JP" altLang="en-US"/>
              <a:t>と呼ばれる、スマートフォンとイヤホンやキーボードをつなぐときによく使われる、電波技術によって動いています。</a:t>
            </a:r>
            <a:endParaRPr kumimoji="1" lang="en-US" altLang="ja-JP"/>
          </a:p>
          <a:p>
            <a:r>
              <a:rPr kumimoji="1" lang="ja-JP" altLang="en-US"/>
              <a:t>このアプリは、</a:t>
            </a:r>
            <a:r>
              <a:rPr kumimoji="1" lang="en-US" altLang="ja-JP"/>
              <a:t>Bluetooth</a:t>
            </a:r>
            <a:r>
              <a:rPr kumimoji="1" lang="ja-JP" altLang="en-US"/>
              <a:t>の電波で周りにあるスマートフォンと通信を行い、通信できたスマートフォンの台数を人数として表示します。</a:t>
            </a:r>
            <a:endParaRPr kumimoji="1" lang="en-US" altLang="ja-JP"/>
          </a:p>
          <a:p>
            <a:endParaRPr kumimoji="1" lang="en-US" altLang="ja-JP"/>
          </a:p>
          <a:p>
            <a:r>
              <a:rPr kumimoji="1" lang="ja-JP" altLang="en-US"/>
              <a:t>これに加えて</a:t>
            </a:r>
            <a:r>
              <a:rPr kumimoji="1" lang="en-US" altLang="ja-JP"/>
              <a:t>GPS</a:t>
            </a:r>
            <a:r>
              <a:rPr kumimoji="1" lang="ja-JP" altLang="en-US"/>
              <a:t>を使用します。</a:t>
            </a:r>
            <a:endParaRPr kumimoji="1" lang="en-US" altLang="ja-JP"/>
          </a:p>
          <a:p>
            <a:r>
              <a:rPr kumimoji="1" lang="ja-JP" altLang="en-US"/>
              <a:t>カーナビなどでよく使われる</a:t>
            </a:r>
            <a:r>
              <a:rPr kumimoji="1" lang="en-US" altLang="ja-JP"/>
              <a:t>GPS</a:t>
            </a:r>
            <a:r>
              <a:rPr kumimoji="1" lang="ja-JP" altLang="en-US"/>
              <a:t>は、ユーザーが</a:t>
            </a:r>
            <a:r>
              <a:rPr kumimoji="1" lang="en-US" altLang="ja-JP"/>
              <a:t>15m</a:t>
            </a:r>
            <a:r>
              <a:rPr kumimoji="1" lang="ja-JP" altLang="en-US"/>
              <a:t>以上移動したとき（先程の例では中央の方が青い円の外に移動した時）に、スマートフォンの台数を数えるカウンターを</a:t>
            </a:r>
            <a:r>
              <a:rPr kumimoji="1" lang="en-US" altLang="ja-JP"/>
              <a:t>0</a:t>
            </a:r>
            <a:r>
              <a:rPr kumimoji="1" lang="ja-JP" altLang="en-US"/>
              <a:t>にリセットする役目を担っています。</a:t>
            </a:r>
            <a:endParaRPr kumimoji="1" lang="en-US" altLang="ja-JP"/>
          </a:p>
          <a:p>
            <a:endParaRPr kumimoji="1" lang="en-US" altLang="ja-JP"/>
          </a:p>
          <a:p>
            <a:r>
              <a:rPr kumimoji="1" lang="ja-JP" altLang="en-US"/>
              <a:t>これらの仕組みは、どちらも取得した人数や位置の情報を第３者に送ることを必要としないので、</a:t>
            </a:r>
            <a:endParaRPr kumimoji="1" lang="en-US" altLang="ja-JP"/>
          </a:p>
          <a:p>
            <a:r>
              <a:rPr kumimoji="1" lang="ja-JP" altLang="en-US"/>
              <a:t>プライバシーを守りながら、ほぼリアルタイムな人数を数えることが可能です。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15</a:t>
            </a:fld>
            <a:endParaRPr kumimoji="1" lang="ja-JP" altLang="en-US"/>
          </a:p>
        </p:txBody>
      </p:sp>
    </p:spTree>
    <p:extLst>
      <p:ext uri="{BB962C8B-B14F-4D97-AF65-F5344CB8AC3E}">
        <p14:creationId xmlns:p14="http://schemas.microsoft.com/office/powerpoint/2010/main" val="3110348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ここで、周りを見渡せばすぐに分かる「人数」という情報をなぜ通知する必要がるのか、と疑問を抱くかもしれません。</a:t>
            </a:r>
            <a:endParaRPr kumimoji="1" lang="en-US" altLang="ja-JP"/>
          </a:p>
          <a:p>
            <a:endParaRPr kumimoji="1" lang="en-US" altLang="ja-JP"/>
          </a:p>
          <a:p>
            <a:r>
              <a:rPr kumimoji="1" lang="ja-JP" altLang="en-US"/>
              <a:t>この機能の存在意義は、人々に専門家の指標で混雑度を判断してもらうことあります。</a:t>
            </a:r>
            <a:endParaRPr kumimoji="1" lang="en-US" altLang="ja-JP"/>
          </a:p>
          <a:p>
            <a:endParaRPr kumimoji="1" lang="en-US" altLang="ja-JP"/>
          </a:p>
          <a:p>
            <a:r>
              <a:rPr kumimoji="1" lang="ja-JP" altLang="en-US"/>
              <a:t>疫病対策の専門家が考えた「</a:t>
            </a:r>
            <a:r>
              <a:rPr kumimoji="1" lang="en-US" altLang="ja-JP"/>
              <a:t>2</a:t>
            </a:r>
            <a:r>
              <a:rPr kumimoji="1" lang="ja-JP" altLang="en-US"/>
              <a:t>メートル以上離れる」や「</a:t>
            </a:r>
            <a:r>
              <a:rPr kumimoji="1" lang="en-US" altLang="ja-JP"/>
              <a:t>1m</a:t>
            </a:r>
            <a:r>
              <a:rPr kumimoji="1" lang="ja-JP" altLang="en-US"/>
              <a:t>四方の空間に何人以上いると危ない」といった基準は直観的には分かりにくいと思います。</a:t>
            </a:r>
          </a:p>
          <a:p>
            <a:endParaRPr kumimoji="1" lang="ja-JP" altLang="en-US"/>
          </a:p>
          <a:p>
            <a:r>
              <a:rPr kumimoji="1" lang="ja-JP" altLang="en-US"/>
              <a:t>このアプリは、そういった分かりにくい基準を管理し、事あるごとに「今は安全です」「少し人が多いです」などとユーザー通知にすることができるので、</a:t>
            </a:r>
            <a:endParaRPr kumimoji="1" lang="en-US" altLang="ja-JP"/>
          </a:p>
          <a:p>
            <a:r>
              <a:rPr kumimoji="1" lang="ja-JP" altLang="en-US"/>
              <a:t>人々は、専門家の、しっかりした根拠のある指標で、混雑具合を判断することが可能になります。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16</a:t>
            </a:fld>
            <a:endParaRPr kumimoji="1" lang="ja-JP" altLang="en-US"/>
          </a:p>
        </p:txBody>
      </p:sp>
    </p:spTree>
    <p:extLst>
      <p:ext uri="{BB962C8B-B14F-4D97-AF65-F5344CB8AC3E}">
        <p14:creationId xmlns:p14="http://schemas.microsoft.com/office/powerpoint/2010/main" val="855405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17</a:t>
            </a:fld>
            <a:endParaRPr kumimoji="1" lang="ja-JP" altLang="en-US"/>
          </a:p>
        </p:txBody>
      </p:sp>
    </p:spTree>
    <p:extLst>
      <p:ext uri="{BB962C8B-B14F-4D97-AF65-F5344CB8AC3E}">
        <p14:creationId xmlns:p14="http://schemas.microsoft.com/office/powerpoint/2010/main" val="1831974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１１１１１１１１１１２２２２２２２２２２３３３３３３３３３３４４４４４４４４４４５５５５５５５５５５６６６６６６６６６６</a:t>
            </a:r>
            <a:r>
              <a:rPr kumimoji="1" lang="en-US" altLang="ja-JP"/>
              <a:t>(</a:t>
            </a:r>
            <a:r>
              <a:rPr kumimoji="1" lang="ja-JP" altLang="en-US"/>
              <a:t>文字数の目安</a:t>
            </a:r>
            <a:r>
              <a:rPr kumimoji="1" lang="en-US" altLang="ja-JP"/>
              <a:t>)</a:t>
            </a:r>
          </a:p>
          <a:p>
            <a:r>
              <a:rPr kumimoji="1" lang="ja-JP" altLang="en-US"/>
              <a:t>次に、証明書機能について説明させていただきます。</a:t>
            </a:r>
            <a:endParaRPr kumimoji="1" lang="en-US" altLang="ja-JP"/>
          </a:p>
          <a:p>
            <a:r>
              <a:rPr kumimoji="1" lang="ja-JP" altLang="en-US"/>
              <a:t>証明書機能のテーマは感染拡大を防止することです。</a:t>
            </a:r>
            <a:endParaRPr kumimoji="1" lang="en-US" altLang="ja-JP"/>
          </a:p>
          <a:p>
            <a:r>
              <a:rPr kumimoji="1" lang="ja-JP" altLang="en-US"/>
              <a:t>今までは感染したことを知らせるのみで、対応はユーザー次第になってしまうという問題がありました。</a:t>
            </a:r>
            <a:endParaRPr kumimoji="1" lang="en-US" altLang="ja-JP"/>
          </a:p>
          <a:p>
            <a:r>
              <a:rPr kumimoji="1" lang="ja-JP" altLang="en-US"/>
              <a:t>証明書機能では自分が感染症に感染している可能性を可視化することでこうした問題を解決します。</a:t>
            </a:r>
            <a:endParaRPr kumimoji="1" lang="en-US" altLang="ja-JP"/>
          </a:p>
          <a:p>
            <a:r>
              <a:rPr kumimoji="1" lang="ja-JP" altLang="en-US"/>
              <a:t>具体的に証明書機能では</a:t>
            </a:r>
            <a:r>
              <a:rPr kumimoji="1" lang="en-US" altLang="ja-JP"/>
              <a:t>14</a:t>
            </a:r>
            <a:r>
              <a:rPr kumimoji="1" lang="ja-JP" altLang="en-US"/>
              <a:t>日間の接触履歴や陽性者との接触履歴、体温やワクチン接種履歴などから自分がコロナに感染している可能性を可視化します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18</a:t>
            </a:fld>
            <a:endParaRPr kumimoji="1" lang="ja-JP" altLang="en-US"/>
          </a:p>
        </p:txBody>
      </p:sp>
    </p:spTree>
    <p:extLst>
      <p:ext uri="{BB962C8B-B14F-4D97-AF65-F5344CB8AC3E}">
        <p14:creationId xmlns:p14="http://schemas.microsoft.com/office/powerpoint/2010/main" val="332820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この感染の可能性が高い場合、アプリはユーザに感染を広めないための行動を促します。</a:t>
            </a:r>
            <a:endParaRPr kumimoji="1" lang="en-US" altLang="ja-JP"/>
          </a:p>
          <a:p>
            <a:r>
              <a:rPr kumimoji="1" lang="ja-JP" altLang="en-US"/>
              <a:t>また、感染の可能性が低い場合、ユーザーはアプリによって自分が行動に配慮していることを証明することができます。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19</a:t>
            </a:fld>
            <a:endParaRPr kumimoji="1" lang="ja-JP" altLang="en-US"/>
          </a:p>
        </p:txBody>
      </p:sp>
    </p:spTree>
    <p:extLst>
      <p:ext uri="{BB962C8B-B14F-4D97-AF65-F5344CB8AC3E}">
        <p14:creationId xmlns:p14="http://schemas.microsoft.com/office/powerpoint/2010/main" val="18665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もう少し具体的にする？</a:t>
            </a:r>
            <a:r>
              <a:rPr kumimoji="1" lang="en-US" altLang="ja-JP"/>
              <a:t>)</a:t>
            </a:r>
          </a:p>
          <a:p>
            <a:r>
              <a:rPr kumimoji="1" lang="ja-JP" altLang="en-US"/>
              <a:t>たとえば、この証明を飲食店で用いると、飲食店とユーザの双方にメリットが見込めます。</a:t>
            </a:r>
            <a:endParaRPr kumimoji="1" lang="en-US" altLang="ja-JP"/>
          </a:p>
          <a:p>
            <a:r>
              <a:rPr kumimoji="1" lang="ja-JP" altLang="en-US"/>
              <a:t>まず、飲食店は危険性の低い人のみを店に入れることができるため、店内クラスターを防止することができます。</a:t>
            </a:r>
            <a:endParaRPr kumimoji="1" lang="en-US" altLang="ja-JP"/>
          </a:p>
          <a:p>
            <a:r>
              <a:rPr kumimoji="1" lang="ja-JP" altLang="en-US"/>
              <a:t>一方、ユーザは証明書を求められる店舗では感染症をうつしたりうつされる心配がないため、安心して飲食を楽しむことができます。</a:t>
            </a:r>
            <a:endParaRPr kumimoji="1" lang="en-US" altLang="ja-JP"/>
          </a:p>
          <a:p>
            <a:r>
              <a:rPr kumimoji="1" lang="ja-JP" altLang="en-US"/>
              <a:t>また、飲食をするために日ごろの生活で人込みを避けるといった予防意識が生まれると予想されます。</a:t>
            </a:r>
            <a:endParaRPr kumimoji="1" lang="en-US" altLang="ja-JP"/>
          </a:p>
          <a:p>
            <a:r>
              <a:rPr kumimoji="1" lang="en-US" altLang="ja-JP"/>
              <a:t>(</a:t>
            </a:r>
            <a:r>
              <a:rPr kumimoji="1" lang="ja-JP" altLang="en-US"/>
              <a:t>時間的余裕があれば</a:t>
            </a:r>
            <a:r>
              <a:rPr kumimoji="1" lang="en-US" altLang="ja-JP"/>
              <a:t>)</a:t>
            </a:r>
            <a:r>
              <a:rPr kumimoji="1" lang="ja-JP" altLang="en-US"/>
              <a:t>大学生の飲み会の話</a:t>
            </a:r>
            <a:endParaRPr kumimoji="1" lang="en-US" altLang="ja-JP"/>
          </a:p>
          <a:p>
            <a:r>
              <a:rPr kumimoji="1" lang="ja-JP" altLang="en-US"/>
              <a:t>このように、証明書は飲食店などとの連携によって、感染可能性の高い人が次々といろいろな場所に行くことを防ぎ、感染拡大を防止します。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20</a:t>
            </a:fld>
            <a:endParaRPr kumimoji="1" lang="ja-JP" altLang="en-US"/>
          </a:p>
        </p:txBody>
      </p:sp>
    </p:spTree>
    <p:extLst>
      <p:ext uri="{BB962C8B-B14F-4D97-AF65-F5344CB8AC3E}">
        <p14:creationId xmlns:p14="http://schemas.microsoft.com/office/powerpoint/2010/main" val="328228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本日は</a:t>
            </a:r>
            <a:r>
              <a:rPr kumimoji="1" lang="en-US" altLang="ja-JP"/>
              <a:t>COCOA</a:t>
            </a:r>
            <a:r>
              <a:rPr kumimoji="1" lang="ja-JP" altLang="en-US"/>
              <a:t>の現状分析からはじまり、</a:t>
            </a:r>
            <a:endParaRPr kumimoji="1" lang="en-US" altLang="ja-JP"/>
          </a:p>
          <a:p>
            <a:r>
              <a:rPr kumimoji="1" lang="ja-JP" altLang="en-US"/>
              <a:t>その解決策として提案する新アプリの機能紹介、</a:t>
            </a:r>
            <a:endParaRPr kumimoji="1" lang="en-US" altLang="ja-JP"/>
          </a:p>
          <a:p>
            <a:r>
              <a:rPr kumimoji="1" lang="ja-JP" altLang="en-US"/>
              <a:t>実際にいただいたアプリへの評価や今後への課題の分析</a:t>
            </a:r>
            <a:endParaRPr kumimoji="1" lang="en-US" altLang="ja-JP"/>
          </a:p>
          <a:p>
            <a:r>
              <a:rPr kumimoji="1" lang="ja-JP" altLang="en-US"/>
              <a:t>という流れで説明させていただきます。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a:t>
            </a:fld>
            <a:endParaRPr kumimoji="1" lang="ja-JP" altLang="en-US"/>
          </a:p>
        </p:txBody>
      </p:sp>
    </p:spTree>
    <p:extLst>
      <p:ext uri="{BB962C8B-B14F-4D97-AF65-F5344CB8AC3E}">
        <p14:creationId xmlns:p14="http://schemas.microsoft.com/office/powerpoint/2010/main" val="4208617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21</a:t>
            </a:fld>
            <a:endParaRPr kumimoji="1" lang="ja-JP" altLang="en-US"/>
          </a:p>
        </p:txBody>
      </p:sp>
    </p:spTree>
    <p:extLst>
      <p:ext uri="{BB962C8B-B14F-4D97-AF65-F5344CB8AC3E}">
        <p14:creationId xmlns:p14="http://schemas.microsoft.com/office/powerpoint/2010/main" val="4054730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お知らせ機能のテーマは誤った情報による人々の混乱を防止することです。</a:t>
            </a:r>
            <a:endParaRPr kumimoji="1" lang="en-US" altLang="ja-JP"/>
          </a:p>
          <a:p>
            <a:r>
              <a:rPr kumimoji="1" lang="ja-JP" altLang="en-US"/>
              <a:t>今までは情報を提供する機関がばらばらであったり、感染症への不安に付け込んだデマ情報が拡散されてしまうといった問題がありました。</a:t>
            </a:r>
            <a:endParaRPr kumimoji="1" lang="en-US" altLang="ja-JP"/>
          </a:p>
          <a:p>
            <a:r>
              <a:rPr kumimoji="1" lang="ja-JP" altLang="en-US"/>
              <a:t>そのため、国民はどの情報を信頼していいのかを自分で判断しなければいけませんでした。</a:t>
            </a:r>
            <a:endParaRPr kumimoji="1" lang="en-US" altLang="ja-JP"/>
          </a:p>
          <a:p>
            <a:r>
              <a:rPr kumimoji="1" lang="ja-JP" altLang="en-US"/>
              <a:t>お知らせ機能では、これらの問題を解決するために以下の</a:t>
            </a:r>
            <a:r>
              <a:rPr kumimoji="1" lang="en-US" altLang="ja-JP"/>
              <a:t>3</a:t>
            </a:r>
            <a:r>
              <a:rPr kumimoji="1" lang="ja-JP" altLang="en-US"/>
              <a:t>つの機能を実装しました。</a:t>
            </a:r>
            <a:endParaRPr kumimoji="1" lang="en-US" altLang="ja-JP"/>
          </a:p>
          <a:p>
            <a:r>
              <a:rPr kumimoji="1" lang="ja-JP" altLang="en-US"/>
              <a:t>一つ目は新規陽性者数の推移です。</a:t>
            </a:r>
            <a:endParaRPr kumimoji="1" lang="en-US" altLang="ja-JP"/>
          </a:p>
          <a:p>
            <a:r>
              <a:rPr kumimoji="1" lang="ja-JP" altLang="en-US"/>
              <a:t>今までは感染者数の集計方法が複数あったため、同じ日の感染者数でも数字が異なる場合がありました。</a:t>
            </a:r>
            <a:endParaRPr kumimoji="1" lang="en-US" altLang="ja-JP"/>
          </a:p>
          <a:p>
            <a:r>
              <a:rPr kumimoji="1" lang="ja-JP" altLang="en-US"/>
              <a:t>そこで、本アプリでは国が提供する信憑性の高い数値を矢印などを用いてわかりやすく提供します。</a:t>
            </a:r>
            <a:endParaRPr kumimoji="1" lang="en-US" altLang="ja-JP"/>
          </a:p>
          <a:p>
            <a:r>
              <a:rPr kumimoji="1" lang="ja-JP" altLang="en-US"/>
              <a:t>二つ目はとるべき行動の提案です。</a:t>
            </a:r>
            <a:endParaRPr kumimoji="1" lang="en-US" altLang="ja-JP"/>
          </a:p>
          <a:p>
            <a:r>
              <a:rPr kumimoji="1" lang="ja-JP" altLang="en-US"/>
              <a:t>これはレーダー機能で判定した危険度レベルから、具体的にどのような行動をとればいいかを具体的に提案する機能です。</a:t>
            </a:r>
            <a:endParaRPr kumimoji="1" lang="en-US" altLang="ja-JP"/>
          </a:p>
          <a:p>
            <a:r>
              <a:rPr kumimoji="1" lang="ja-JP" altLang="en-US"/>
              <a:t>三つ目は感染症対策情報の提供です。</a:t>
            </a:r>
            <a:endParaRPr kumimoji="1" lang="en-US" altLang="ja-JP"/>
          </a:p>
          <a:p>
            <a:r>
              <a:rPr kumimoji="1" lang="ja-JP" altLang="en-US"/>
              <a:t>ここでは、最新の感染症対策情報を厳選してユーザに提供します。</a:t>
            </a:r>
            <a:endParaRPr kumimoji="1" lang="en-US" altLang="ja-JP"/>
          </a:p>
          <a:p>
            <a:r>
              <a:rPr kumimoji="1" lang="ja-JP" altLang="en-US"/>
              <a:t>今回作ったアプリでは技術的な問題から情報の厳選はしていませんが、将来的には専門家と協力することでユーザ別に情報を厳選して提供できると考えています。</a:t>
            </a:r>
            <a:endParaRPr kumimoji="1" lang="en-US" altLang="ja-JP"/>
          </a:p>
          <a:p>
            <a:r>
              <a:rPr kumimoji="1" lang="ja-JP" altLang="en-US"/>
              <a:t>コロナ初期では、トイレットペーパーが不足するといったようなデマによって実際にトイレットペーパが枯渇してしまった事件がありました。</a:t>
            </a:r>
            <a:endParaRPr kumimoji="1" lang="en-US" altLang="ja-JP"/>
          </a:p>
          <a:p>
            <a:r>
              <a:rPr kumimoji="1" lang="ja-JP" altLang="en-US"/>
              <a:t>お知らせ機能では国の専門家が正しい情報を伝えることで、誤った情報の混乱を防止します。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22</a:t>
            </a:fld>
            <a:endParaRPr kumimoji="1" lang="ja-JP" altLang="en-US"/>
          </a:p>
        </p:txBody>
      </p:sp>
    </p:spTree>
    <p:extLst>
      <p:ext uri="{BB962C8B-B14F-4D97-AF65-F5344CB8AC3E}">
        <p14:creationId xmlns:p14="http://schemas.microsoft.com/office/powerpoint/2010/main" val="650723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次に、アンケートで頂いた評価について説明させていただきます。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23</a:t>
            </a:fld>
            <a:endParaRPr kumimoji="1" lang="ja-JP" altLang="en-US"/>
          </a:p>
        </p:txBody>
      </p:sp>
    </p:spTree>
    <p:extLst>
      <p:ext uri="{BB962C8B-B14F-4D97-AF65-F5344CB8AC3E}">
        <p14:creationId xmlns:p14="http://schemas.microsoft.com/office/powerpoint/2010/main" val="1119665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私たちは、主に都市大の学生など、合計</a:t>
            </a:r>
            <a:r>
              <a:rPr kumimoji="1" lang="en-US" altLang="ja-JP"/>
              <a:t>27</a:t>
            </a:r>
            <a:r>
              <a:rPr kumimoji="1" lang="ja-JP" altLang="en-US"/>
              <a:t>人にアプリの概要を説明し、評価をして頂きました。</a:t>
            </a:r>
            <a:endParaRPr kumimoji="1" lang="en-US" altLang="ja-JP"/>
          </a:p>
          <a:p>
            <a:endParaRPr kumimoji="1" lang="en-US" altLang="ja-JP"/>
          </a:p>
          <a:p>
            <a:r>
              <a:rPr kumimoji="1" lang="ja-JP" altLang="en-US"/>
              <a:t>その結果がこちらです。</a:t>
            </a:r>
            <a:endParaRPr kumimoji="1" lang="en-US" altLang="ja-JP"/>
          </a:p>
          <a:p>
            <a:endParaRPr kumimoji="1" lang="en-US" altLang="ja-JP"/>
          </a:p>
          <a:p>
            <a:r>
              <a:rPr kumimoji="1" lang="ja-JP" altLang="en-US"/>
              <a:t>レーダー機能は</a:t>
            </a:r>
            <a:r>
              <a:rPr kumimoji="1" lang="en-US" altLang="ja-JP"/>
              <a:t>63%</a:t>
            </a:r>
            <a:r>
              <a:rPr kumimoji="1" lang="ja-JP" altLang="en-US"/>
              <a:t>の方が有用と回答し、証明書機能は</a:t>
            </a:r>
            <a:r>
              <a:rPr kumimoji="1" lang="en-US" altLang="ja-JP"/>
              <a:t>56%</a:t>
            </a:r>
            <a:r>
              <a:rPr kumimoji="1" lang="ja-JP" altLang="en-US"/>
              <a:t>、お知らせ機能は</a:t>
            </a:r>
            <a:r>
              <a:rPr kumimoji="1" lang="en-US" altLang="ja-JP"/>
              <a:t>26%</a:t>
            </a:r>
            <a:r>
              <a:rPr kumimoji="1" lang="ja-JP" altLang="en-US"/>
              <a:t>の方が役に立つと評価しました。</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24</a:t>
            </a:fld>
            <a:endParaRPr kumimoji="1" lang="ja-JP" altLang="en-US"/>
          </a:p>
        </p:txBody>
      </p:sp>
    </p:spTree>
    <p:extLst>
      <p:ext uri="{BB962C8B-B14F-4D97-AF65-F5344CB8AC3E}">
        <p14:creationId xmlns:p14="http://schemas.microsoft.com/office/powerpoint/2010/main" val="371536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また、</a:t>
            </a:r>
            <a:r>
              <a:rPr kumimoji="1" lang="en-US" altLang="ja-JP"/>
              <a:t>27</a:t>
            </a:r>
            <a:r>
              <a:rPr kumimoji="1" lang="ja-JP" altLang="en-US"/>
              <a:t>人から自由に意見を募ったところ、たくさんのご指摘を頂きました。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代表的な</a:t>
            </a:r>
            <a:r>
              <a:rPr kumimoji="1" lang="en-US" altLang="ja-JP"/>
              <a:t>4</a:t>
            </a:r>
            <a:r>
              <a:rPr kumimoji="1" lang="ja-JP" altLang="en-US"/>
              <a:t>つを紹介させていただきます。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レーダー機能は電車移動中や自宅にいるときなどに誤作動を起こさないのか？</a:t>
            </a:r>
            <a:endParaRPr lang="en-US" altLang="ja-JP"/>
          </a:p>
          <a:p>
            <a:r>
              <a:rPr kumimoji="1" lang="ja-JP" altLang="en-US"/>
              <a:t>という意見がアリましたが、これについては政府しか使えない特殊機能を使っていて実際には試せていないため、運用できる機会があれば確認して対策を講じたいと思っています。</a:t>
            </a:r>
            <a:endParaRPr kumimoji="1" lang="en-US" altLang="ja-JP"/>
          </a:p>
          <a:p>
            <a:endParaRPr kumimoji="1" lang="en-US" altLang="ja-JP"/>
          </a:p>
          <a:p>
            <a:r>
              <a:rPr kumimoji="1" lang="ja-JP" altLang="en-US"/>
              <a:t>またアプリを「インストールしていない人がいても大丈夫なのか」という意見がありましたが、これについては 人数を数えるための接触確認</a:t>
            </a:r>
            <a:r>
              <a:rPr kumimoji="1" lang="en-US" altLang="ja-JP" err="1"/>
              <a:t>api</a:t>
            </a:r>
            <a:r>
              <a:rPr kumimoji="1" lang="ja-JP" altLang="en-US"/>
              <a:t>はスマートフォンにもともとついている機能であるため 動作に支障はないと考えています </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25</a:t>
            </a:fld>
            <a:endParaRPr kumimoji="1" lang="ja-JP" altLang="en-US"/>
          </a:p>
        </p:txBody>
      </p:sp>
    </p:spTree>
    <p:extLst>
      <p:ext uri="{BB962C8B-B14F-4D97-AF65-F5344CB8AC3E}">
        <p14:creationId xmlns:p14="http://schemas.microsoft.com/office/powerpoint/2010/main" val="2782808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また証明書機能についても意見をいただきました </a:t>
            </a:r>
            <a:endParaRPr kumimoji="1" lang="en-US" altLang="ja-JP"/>
          </a:p>
          <a:p>
            <a:endParaRPr kumimoji="1" lang="en-US" altLang="ja-JP"/>
          </a:p>
          <a:p>
            <a:r>
              <a:rPr kumimoji="1" lang="ja-JP" altLang="en-US"/>
              <a:t>証明書機能の証明方法に根拠があるのか という指摘に関しては、</a:t>
            </a:r>
            <a:endParaRPr kumimoji="1" lang="en-US" altLang="ja-JP"/>
          </a:p>
          <a:p>
            <a:endParaRPr kumimoji="1" lang="en-US" altLang="ja-JP"/>
          </a:p>
          <a:p>
            <a:r>
              <a:rPr kumimoji="1" lang="ja-JP" altLang="en-US"/>
              <a:t>そもそも証明書機能の目的が、「感染疑惑がある人が 次から次へといろいろの場所に移動するのを抑制する」のが目的であったため 必要以上に行動が制限されてしまわないように 実際に運用する際は適切なルールや制限などが求められると考えます </a:t>
            </a:r>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26</a:t>
            </a:fld>
            <a:endParaRPr kumimoji="1" lang="ja-JP" altLang="en-US"/>
          </a:p>
        </p:txBody>
      </p:sp>
    </p:spTree>
    <p:extLst>
      <p:ext uri="{BB962C8B-B14F-4D97-AF65-F5344CB8AC3E}">
        <p14:creationId xmlns:p14="http://schemas.microsoft.com/office/powerpoint/2010/main" val="285698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COCOA</a:t>
            </a:r>
            <a:r>
              <a:rPr kumimoji="1" lang="ja-JP" altLang="en-US"/>
              <a:t>が失敗に終わってしまったという問題がありました。</a:t>
            </a:r>
            <a:endParaRPr kumimoji="1" lang="en-US" altLang="ja-JP"/>
          </a:p>
          <a:p>
            <a:r>
              <a:rPr kumimoji="1" lang="ja-JP" altLang="en-US"/>
              <a:t>そこで、私たちは失敗の原因を考察し、新たな感染症アプリを開発することを提案しました。</a:t>
            </a:r>
            <a:endParaRPr kumimoji="1" lang="en-US" altLang="ja-JP"/>
          </a:p>
          <a:p>
            <a:r>
              <a:rPr kumimoji="1" lang="ja-JP" altLang="en-US"/>
              <a:t>しかし、私たちのアプリには感染症に関する専門知識が必要といった課題が残っているため、</a:t>
            </a:r>
            <a:endParaRPr kumimoji="1" lang="en-US" altLang="ja-JP"/>
          </a:p>
          <a:p>
            <a:r>
              <a:rPr kumimoji="1" lang="ja-JP" altLang="en-US"/>
              <a:t>今後は厚生労働省への提案などを通してアプリの実装を進めたいと考えています。</a:t>
            </a:r>
            <a:endParaRPr kumimoji="1" lang="en-US" altLang="ja-JP"/>
          </a:p>
          <a:p>
            <a:r>
              <a:rPr kumimoji="1" lang="ja-JP" altLang="en-US"/>
              <a:t>私たちは一個人ではなく、都市大として厚生労働省への提案をしたいと考えているため、</a:t>
            </a:r>
            <a:endParaRPr kumimoji="1" lang="en-US" altLang="ja-JP"/>
          </a:p>
          <a:p>
            <a:r>
              <a:rPr kumimoji="1" lang="ja-JP" altLang="en-US"/>
              <a:t>校友会</a:t>
            </a:r>
            <a:r>
              <a:rPr kumimoji="1" lang="en-US" altLang="ja-JP"/>
              <a:t>10</a:t>
            </a:r>
            <a:r>
              <a:rPr kumimoji="1" lang="ja-JP" altLang="en-US"/>
              <a:t>周年イベントでの発表の機会をいただければ幸いです。</a:t>
            </a:r>
          </a:p>
          <a:p>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28</a:t>
            </a:fld>
            <a:endParaRPr kumimoji="1" lang="ja-JP" altLang="en-US"/>
          </a:p>
        </p:txBody>
      </p:sp>
    </p:spTree>
    <p:extLst>
      <p:ext uri="{BB962C8B-B14F-4D97-AF65-F5344CB8AC3E}">
        <p14:creationId xmlns:p14="http://schemas.microsoft.com/office/powerpoint/2010/main" val="206836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以上で発表を終わります。本日はお時間をいただきありがとうございました。</a:t>
            </a:r>
            <a:endParaRPr kumimoji="1" lang="en-US" altLang="ja-JP"/>
          </a:p>
        </p:txBody>
      </p:sp>
      <p:sp>
        <p:nvSpPr>
          <p:cNvPr id="4" name="日付プレースホルダー 3"/>
          <p:cNvSpPr>
            <a:spLocks noGrp="1"/>
          </p:cNvSpPr>
          <p:nvPr>
            <p:ph type="dt" idx="1"/>
          </p:nvPr>
        </p:nvSpPr>
        <p:spPr/>
        <p:txBody>
          <a:bodyPr/>
          <a:lstStyle/>
          <a:p>
            <a:fld id="{728454D8-ED3B-4773-BCD0-17812FABD029}" type="datetime1">
              <a:rPr kumimoji="1" lang="ja-JP" altLang="en-US" smtClean="0"/>
              <a:t>2023/3/24</a:t>
            </a:fld>
            <a:endParaRPr kumimoji="1" lang="ja-JP" altLang="en-US"/>
          </a:p>
        </p:txBody>
      </p:sp>
      <p:sp>
        <p:nvSpPr>
          <p:cNvPr id="5" name="スライド番号プレースホルダー 4"/>
          <p:cNvSpPr>
            <a:spLocks noGrp="1"/>
          </p:cNvSpPr>
          <p:nvPr>
            <p:ph type="sldNum" sz="quarter" idx="5"/>
          </p:nvPr>
        </p:nvSpPr>
        <p:spPr/>
        <p:txBody>
          <a:bodyPr/>
          <a:lstStyle/>
          <a:p>
            <a:fld id="{E269FC40-797D-4058-88C4-4DA415E64F66}" type="slidenum">
              <a:rPr kumimoji="1" lang="ja-JP" altLang="en-US" smtClean="0"/>
              <a:t>29</a:t>
            </a:fld>
            <a:endParaRPr kumimoji="1" lang="ja-JP" altLang="en-US"/>
          </a:p>
        </p:txBody>
      </p:sp>
    </p:spTree>
    <p:extLst>
      <p:ext uri="{BB962C8B-B14F-4D97-AF65-F5344CB8AC3E}">
        <p14:creationId xmlns:p14="http://schemas.microsoft.com/office/powerpoint/2010/main" val="2540514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30</a:t>
            </a:fld>
            <a:endParaRPr kumimoji="1" lang="ja-JP" altLang="en-US"/>
          </a:p>
        </p:txBody>
      </p:sp>
    </p:spTree>
    <p:extLst>
      <p:ext uri="{BB962C8B-B14F-4D97-AF65-F5344CB8AC3E}">
        <p14:creationId xmlns:p14="http://schemas.microsoft.com/office/powerpoint/2010/main" val="38441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39</a:t>
            </a:fld>
            <a:endParaRPr kumimoji="1" lang="ja-JP" altLang="en-US"/>
          </a:p>
        </p:txBody>
      </p:sp>
    </p:spTree>
    <p:extLst>
      <p:ext uri="{BB962C8B-B14F-4D97-AF65-F5344CB8AC3E}">
        <p14:creationId xmlns:p14="http://schemas.microsoft.com/office/powerpoint/2010/main" val="184300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ではまず、</a:t>
            </a:r>
            <a:r>
              <a:rPr kumimoji="1" lang="en-US" altLang="ja-JP"/>
              <a:t>COCOA</a:t>
            </a:r>
            <a:r>
              <a:rPr kumimoji="1" lang="ja-JP" altLang="en-US"/>
              <a:t>について軽く説明させていただきます</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3</a:t>
            </a:fld>
            <a:endParaRPr kumimoji="1" lang="ja-JP" altLang="en-US"/>
          </a:p>
        </p:txBody>
      </p:sp>
    </p:spTree>
    <p:extLst>
      <p:ext uri="{BB962C8B-B14F-4D97-AF65-F5344CB8AC3E}">
        <p14:creationId xmlns:p14="http://schemas.microsoft.com/office/powerpoint/2010/main" val="404064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COCOA</a:t>
            </a:r>
            <a:r>
              <a:rPr kumimoji="1" lang="ja-JP" altLang="en-US"/>
              <a:t>はスマートフォンで濃厚接触を記録し、陽性者と接触したことを通知するアプリです。</a:t>
            </a:r>
            <a:endParaRPr kumimoji="1" lang="en-US" altLang="ja-JP"/>
          </a:p>
          <a:p>
            <a:r>
              <a:rPr kumimoji="1" lang="en-US" altLang="ja-JP" strike="noStrike"/>
              <a:t>COCOA</a:t>
            </a:r>
            <a:r>
              <a:rPr kumimoji="1" lang="ja-JP" altLang="en-US" strike="noStrike"/>
              <a:t>は約</a:t>
            </a:r>
            <a:r>
              <a:rPr kumimoji="1" lang="en-US" altLang="ja-JP" strike="noStrike"/>
              <a:t>3</a:t>
            </a:r>
            <a:r>
              <a:rPr kumimoji="1" lang="ja-JP" altLang="en-US" strike="noStrike"/>
              <a:t>億</a:t>
            </a:r>
            <a:r>
              <a:rPr kumimoji="1" lang="en-US" altLang="ja-JP" strike="noStrike"/>
              <a:t>9000</a:t>
            </a:r>
            <a:r>
              <a:rPr kumimoji="1" lang="ja-JP" altLang="en-US" strike="noStrike"/>
              <a:t>万円の予算を投じて開発・保守されていましたが、</a:t>
            </a:r>
            <a:br>
              <a:rPr kumimoji="1" lang="en-US" altLang="ja-JP"/>
            </a:br>
            <a:r>
              <a:rPr kumimoji="1" lang="ja-JP" altLang="en-US" strike="noStrike"/>
              <a:t>政府は、</a:t>
            </a:r>
            <a:r>
              <a:rPr kumimoji="1" lang="ja-JP" altLang="en-US"/>
              <a:t>アプリの必要性が薄れたとして、昨年</a:t>
            </a:r>
            <a:r>
              <a:rPr kumimoji="1" lang="en-US" altLang="ja-JP"/>
              <a:t>11</a:t>
            </a:r>
            <a:r>
              <a:rPr kumimoji="1" lang="ja-JP" altLang="en-US"/>
              <a:t>月にサービスを終了しました。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そこで、私たちは</a:t>
            </a:r>
            <a:r>
              <a:rPr kumimoji="1" lang="en-US" altLang="ja-JP"/>
              <a:t>COCOA</a:t>
            </a:r>
            <a:r>
              <a:rPr kumimoji="1" lang="ja-JP" altLang="en-US"/>
              <a:t>が廃止された後に、その代わりとなるようなアプリを作ろうと考えました。</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4</a:t>
            </a:fld>
            <a:endParaRPr kumimoji="1" lang="ja-JP" altLang="en-US"/>
          </a:p>
        </p:txBody>
      </p:sp>
    </p:spTree>
    <p:extLst>
      <p:ext uri="{BB962C8B-B14F-4D97-AF65-F5344CB8AC3E}">
        <p14:creationId xmlns:p14="http://schemas.microsoft.com/office/powerpoint/2010/main" val="64549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開発に当たり、私たちは</a:t>
            </a:r>
            <a:r>
              <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COCOA</a:t>
            </a:r>
            <a:r>
              <a:rPr lang="ja-JP"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の現状についていくつかアンケート</a:t>
            </a: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調査</a:t>
            </a:r>
            <a:r>
              <a:rPr lang="ja-JP"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を実施しました</a:t>
            </a: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COCOA</a:t>
            </a: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は成功したと思うかという質問に対しては、</a:t>
            </a:r>
            <a:endPar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成功したと思うと答えた人はわずか</a:t>
            </a:r>
            <a:r>
              <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8%</a:t>
            </a: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であり、</a:t>
            </a:r>
            <a:endPar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rPr>
              <a:t>COCOA</a:t>
            </a:r>
            <a:r>
              <a:rPr lang="ja-JP" altLang="en-US" sz="1200" strike="noStrike" kern="100">
                <a:effectLst/>
                <a:latin typeface="游明朝" panose="02020400000000000000" pitchFamily="18" charset="-128"/>
                <a:ea typeface="游明朝" panose="02020400000000000000" pitchFamily="18" charset="-128"/>
                <a:cs typeface="Times New Roman" panose="02020603050405020304" pitchFamily="18" charset="0"/>
              </a:rPr>
              <a:t>への評価が低いことが分かりました。</a:t>
            </a:r>
            <a:endParaRPr lang="en-US" altLang="ja-JP" sz="1200" strike="noStrike" kern="10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5</a:t>
            </a:fld>
            <a:endParaRPr kumimoji="1" lang="ja-JP" altLang="en-US"/>
          </a:p>
        </p:txBody>
      </p:sp>
    </p:spTree>
    <p:extLst>
      <p:ext uri="{BB962C8B-B14F-4D97-AF65-F5344CB8AC3E}">
        <p14:creationId xmlns:p14="http://schemas.microsoft.com/office/powerpoint/2010/main" val="183075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strike="noStrike"/>
              <a:t>COCOA</a:t>
            </a:r>
            <a:r>
              <a:rPr kumimoji="1" lang="ja-JP" altLang="en-US" strike="noStrike"/>
              <a:t>が失敗した原因として多く挙げられた「インストール率の低さ」について 質問したところ、</a:t>
            </a:r>
            <a:endParaRPr kumimoji="1" lang="en-US" altLang="ja-JP" strike="noStrike"/>
          </a:p>
          <a:p>
            <a:r>
              <a:rPr kumimoji="1" lang="ja-JP" altLang="en-US"/>
              <a:t>インストール率は</a:t>
            </a:r>
            <a:r>
              <a:rPr kumimoji="1" lang="en-US" altLang="ja-JP"/>
              <a:t>46%</a:t>
            </a:r>
            <a:r>
              <a:rPr kumimoji="1" lang="ja-JP" altLang="en-US"/>
              <a:t>であり、政府が当初目標としていた</a:t>
            </a:r>
            <a:r>
              <a:rPr kumimoji="1" lang="en-US" altLang="ja-JP"/>
              <a:t>60%</a:t>
            </a:r>
            <a:r>
              <a:rPr kumimoji="1" lang="ja-JP" altLang="en-US"/>
              <a:t>には未だ届いていないことが明らかになりました。</a:t>
            </a:r>
            <a:endParaRPr kumimoji="1" lang="en-US" altLang="ja-JP"/>
          </a:p>
          <a:p>
            <a:r>
              <a:rPr kumimoji="1" lang="ja-JP" altLang="en-US"/>
              <a:t>このことから、</a:t>
            </a:r>
            <a:r>
              <a:rPr kumimoji="1" lang="en-US" altLang="ja-JP"/>
              <a:t>COCOA</a:t>
            </a:r>
            <a:r>
              <a:rPr kumimoji="1" lang="ja-JP" altLang="en-US"/>
              <a:t>の課題はそのインストール率の低さにあったと考えられます。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6</a:t>
            </a:fld>
            <a:endParaRPr kumimoji="1" lang="ja-JP" altLang="en-US"/>
          </a:p>
        </p:txBody>
      </p:sp>
    </p:spTree>
    <p:extLst>
      <p:ext uri="{BB962C8B-B14F-4D97-AF65-F5344CB8AC3E}">
        <p14:creationId xmlns:p14="http://schemas.microsoft.com/office/powerpoint/2010/main" val="943730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インストール率が低いという問題を解決するために、私たちは２つのアプローチから考えました。</a:t>
            </a:r>
            <a:endParaRPr kumimoji="1" lang="en-US" altLang="ja-JP"/>
          </a:p>
          <a:p>
            <a:endParaRPr kumimoji="1" lang="en-US" altLang="ja-JP"/>
          </a:p>
          <a:p>
            <a:r>
              <a:rPr kumimoji="1" lang="ja-JP" altLang="en-US"/>
              <a:t>１つめは「インストール率を高める」というアプローチです。</a:t>
            </a:r>
            <a:endParaRPr kumimoji="1" lang="en-US" altLang="ja-JP"/>
          </a:p>
          <a:p>
            <a:endParaRPr kumimoji="1" lang="en-US" altLang="ja-JP"/>
          </a:p>
          <a:p>
            <a:r>
              <a:rPr kumimoji="1" lang="ja-JP" altLang="en-US"/>
              <a:t>インストール率を高めるには、誰もが使いたくなるような有用な機能を追加したり、アプリを日常的に使う理由を与えられるような機能を追加することなどが考えられます。</a:t>
            </a:r>
            <a:endParaRPr kumimoji="1" lang="en-US" altLang="ja-JP"/>
          </a:p>
          <a:p>
            <a:endParaRPr kumimoji="1" lang="en-US" altLang="ja-JP"/>
          </a:p>
          <a:p>
            <a:r>
              <a:rPr kumimoji="1" lang="ja-JP" altLang="en-US"/>
              <a:t>２つめは、「そもそもインストール率に依存しない」ということです。これには他の企業との通信が 不要な設計することによって解決できると考えられます </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8</a:t>
            </a:fld>
            <a:endParaRPr kumimoji="1" lang="ja-JP" altLang="en-US"/>
          </a:p>
        </p:txBody>
      </p:sp>
    </p:spTree>
    <p:extLst>
      <p:ext uri="{BB962C8B-B14F-4D97-AF65-F5344CB8AC3E}">
        <p14:creationId xmlns:p14="http://schemas.microsoft.com/office/powerpoint/2010/main" val="227326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a:t>
            </a:r>
            <a:endParaRPr kumimoji="1" lang="en-US" altLang="ja-JP"/>
          </a:p>
          <a:p>
            <a:endParaRPr kumimoji="1" lang="en-US" altLang="ja-JP"/>
          </a:p>
          <a:p>
            <a:r>
              <a:rPr kumimoji="1" lang="ja-JP" altLang="en-US"/>
              <a:t>ひとりひとりの予防しようとする行動をサポートできることを目標に、</a:t>
            </a:r>
            <a:endParaRPr kumimoji="1" lang="en-US" altLang="ja-JP"/>
          </a:p>
          <a:p>
            <a:endParaRPr kumimoji="1" lang="en-US" altLang="ja-JP"/>
          </a:p>
          <a:p>
            <a:r>
              <a:rPr kumimoji="1" lang="ja-JP" altLang="en-US"/>
              <a:t>感染症に関する情報を全て集約した</a:t>
            </a:r>
            <a:r>
              <a:rPr kumimoji="1" lang="en-US" altLang="ja-JP"/>
              <a:t>All in One</a:t>
            </a:r>
            <a:r>
              <a:rPr kumimoji="1" lang="ja-JP" altLang="en-US"/>
              <a:t>アプリを開発しました。</a:t>
            </a:r>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9</a:t>
            </a:fld>
            <a:endParaRPr kumimoji="1" lang="ja-JP" altLang="en-US"/>
          </a:p>
        </p:txBody>
      </p:sp>
    </p:spTree>
    <p:extLst>
      <p:ext uri="{BB962C8B-B14F-4D97-AF65-F5344CB8AC3E}">
        <p14:creationId xmlns:p14="http://schemas.microsoft.com/office/powerpoint/2010/main" val="3666646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私たちが提案するアプリには 核となる３つの機能があります。</a:t>
            </a:r>
            <a:endParaRPr kumimoji="1" lang="en-US" altLang="ja-JP"/>
          </a:p>
          <a:p>
            <a:endParaRPr kumimoji="1" lang="en-US" altLang="ja-JP"/>
          </a:p>
          <a:p>
            <a:r>
              <a:rPr kumimoji="1" lang="ja-JP" altLang="en-US"/>
              <a:t>・人と会う前に警告する レーダー機能</a:t>
            </a:r>
            <a:endParaRPr kumimoji="1" lang="en-US" altLang="ja-JP"/>
          </a:p>
          <a:p>
            <a:r>
              <a:rPr kumimoji="1" lang="ja-JP" altLang="en-US"/>
              <a:t>・ユーザーに予防意識を持たせるための 証明書機能</a:t>
            </a:r>
            <a:endParaRPr kumimoji="1" lang="en-US" altLang="ja-JP"/>
          </a:p>
          <a:p>
            <a:r>
              <a:rPr kumimoji="1" lang="ja-JP" altLang="en-US"/>
              <a:t>・正しい情報を伝える お知らせ機能</a:t>
            </a:r>
            <a:endParaRPr kumimoji="1" lang="en-US" altLang="ja-JP"/>
          </a:p>
          <a:p>
            <a:endParaRPr kumimoji="1" lang="en-US" altLang="ja-JP"/>
          </a:p>
          <a:p>
            <a:r>
              <a:rPr kumimoji="1" lang="ja-JP" altLang="en-US"/>
              <a:t>です。</a:t>
            </a:r>
            <a:endParaRPr kumimoji="1" lang="en-US" altLang="ja-JP"/>
          </a:p>
        </p:txBody>
      </p:sp>
      <p:sp>
        <p:nvSpPr>
          <p:cNvPr id="4" name="スライド番号プレースホルダー 3"/>
          <p:cNvSpPr>
            <a:spLocks noGrp="1"/>
          </p:cNvSpPr>
          <p:nvPr>
            <p:ph type="sldNum" sz="quarter" idx="5"/>
          </p:nvPr>
        </p:nvSpPr>
        <p:spPr/>
        <p:txBody>
          <a:bodyPr/>
          <a:lstStyle/>
          <a:p>
            <a:fld id="{483B80F1-39EE-49EC-966F-4DF2221DF1C4}" type="slidenum">
              <a:rPr kumimoji="1" lang="ja-JP" altLang="en-US" smtClean="0"/>
              <a:t>10</a:t>
            </a:fld>
            <a:endParaRPr kumimoji="1" lang="ja-JP" altLang="en-US"/>
          </a:p>
        </p:txBody>
      </p:sp>
    </p:spTree>
    <p:extLst>
      <p:ext uri="{BB962C8B-B14F-4D97-AF65-F5344CB8AC3E}">
        <p14:creationId xmlns:p14="http://schemas.microsoft.com/office/powerpoint/2010/main" val="83564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2056EF-E8B7-94E3-331A-FDE1A2A8284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CB4DF31-FD43-FDB8-A459-42167135E833}"/>
              </a:ext>
            </a:extLst>
          </p:cNvPr>
          <p:cNvSpPr>
            <a:spLocks noGrp="1"/>
          </p:cNvSpPr>
          <p:nvPr>
            <p:ph type="subTitle" idx="1"/>
          </p:nvPr>
        </p:nvSpPr>
        <p:spPr>
          <a:xfrm>
            <a:off x="1524000" y="377729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B2F5F63-835D-5365-3B3A-89BEF5C10F8E}"/>
              </a:ext>
            </a:extLst>
          </p:cNvPr>
          <p:cNvSpPr>
            <a:spLocks noGrp="1"/>
          </p:cNvSpPr>
          <p:nvPr>
            <p:ph type="dt" sz="half" idx="10"/>
          </p:nvPr>
        </p:nvSpPr>
        <p:spPr/>
        <p:txBody>
          <a:bodyPr/>
          <a:lstStyle>
            <a:lvl1pPr>
              <a:defRPr sz="1400">
                <a:solidFill>
                  <a:schemeClr val="bg1"/>
                </a:solidFill>
                <a:latin typeface="Yu Gothic UI" panose="020B0500000000000000" pitchFamily="50" charset="-128"/>
                <a:ea typeface="Yu Gothic UI" panose="020B0500000000000000" pitchFamily="50" charset="-128"/>
              </a:defRPr>
            </a:lvl1pPr>
          </a:lstStyle>
          <a:p>
            <a:fld id="{A14DE565-DA63-4035-B480-B035502AFFE6}" type="datetime1">
              <a:rPr lang="ja-JP" altLang="en-US" smtClean="0"/>
              <a:t>2023/3/24</a:t>
            </a:fld>
            <a:endParaRPr lang="ja-JP" altLang="en-US"/>
          </a:p>
        </p:txBody>
      </p:sp>
      <p:sp>
        <p:nvSpPr>
          <p:cNvPr id="5" name="フッター プレースホルダー 4">
            <a:extLst>
              <a:ext uri="{FF2B5EF4-FFF2-40B4-BE49-F238E27FC236}">
                <a16:creationId xmlns:a16="http://schemas.microsoft.com/office/drawing/2014/main" id="{514BE847-B5A3-FDC2-2F8A-4E4EA9B657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030C8E-2516-B4FE-7C1E-862A36756D08}"/>
              </a:ext>
            </a:extLst>
          </p:cNvPr>
          <p:cNvSpPr>
            <a:spLocks noGrp="1"/>
          </p:cNvSpPr>
          <p:nvPr>
            <p:ph type="sldNum" sz="quarter" idx="12"/>
          </p:nvPr>
        </p:nvSpPr>
        <p:spPr/>
        <p:txBody>
          <a:bodyPr/>
          <a:lstStyle>
            <a:lvl1pPr>
              <a:defRPr sz="1400">
                <a:solidFill>
                  <a:schemeClr val="bg1"/>
                </a:solidFill>
                <a:latin typeface="Yu Gothic UI" panose="020B0500000000000000" pitchFamily="50" charset="-128"/>
                <a:ea typeface="Yu Gothic UI" panose="020B0500000000000000" pitchFamily="50" charset="-128"/>
              </a:defRPr>
            </a:lvl1pPr>
          </a:lstStyle>
          <a:p>
            <a:fld id="{2412FE29-8C54-42AA-8FA3-6564FA4753A7}"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641E5326-C7BB-BDF3-DE9D-0CE1B8680AF2}"/>
              </a:ext>
            </a:extLst>
          </p:cNvPr>
          <p:cNvCxnSpPr/>
          <p:nvPr userDrawn="1"/>
        </p:nvCxnSpPr>
        <p:spPr>
          <a:xfrm>
            <a:off x="1381328" y="3602038"/>
            <a:ext cx="9435829"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0950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BF993-6B63-2087-9BE3-AA959C0CEE7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F31C9FC-F346-AD50-3F1E-1A0A22EE42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27C4A35-69FC-4F04-D52E-B937CFEE12D4}"/>
              </a:ext>
            </a:extLst>
          </p:cNvPr>
          <p:cNvSpPr>
            <a:spLocks noGrp="1"/>
          </p:cNvSpPr>
          <p:nvPr>
            <p:ph type="dt" sz="half" idx="10"/>
          </p:nvPr>
        </p:nvSpPr>
        <p:spPr/>
        <p:txBody>
          <a:bodyPr/>
          <a:lstStyle/>
          <a:p>
            <a:fld id="{6CA44BC2-823C-4929-B5AC-9827F6184CE0}" type="datetime1">
              <a:rPr kumimoji="1" lang="ja-JP" altLang="en-US" smtClean="0"/>
              <a:t>2023/3/24</a:t>
            </a:fld>
            <a:endParaRPr kumimoji="1" lang="ja-JP" altLang="en-US"/>
          </a:p>
        </p:txBody>
      </p:sp>
      <p:sp>
        <p:nvSpPr>
          <p:cNvPr id="5" name="フッター プレースホルダー 4">
            <a:extLst>
              <a:ext uri="{FF2B5EF4-FFF2-40B4-BE49-F238E27FC236}">
                <a16:creationId xmlns:a16="http://schemas.microsoft.com/office/drawing/2014/main" id="{B2E7276B-18EC-DA98-114F-5AD97AC1E2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2654FD-C8A3-C100-1728-DBFCBF924B63}"/>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11070927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626F50C-40D6-6CE5-BC1A-1D5DEAC3145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5CA0B5-37D6-A90C-ACAD-17388595533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16FB763-0D56-175B-1FC8-1D4ACDB2DA9F}"/>
              </a:ext>
            </a:extLst>
          </p:cNvPr>
          <p:cNvSpPr>
            <a:spLocks noGrp="1"/>
          </p:cNvSpPr>
          <p:nvPr>
            <p:ph type="dt" sz="half" idx="10"/>
          </p:nvPr>
        </p:nvSpPr>
        <p:spPr/>
        <p:txBody>
          <a:bodyPr/>
          <a:lstStyle/>
          <a:p>
            <a:fld id="{1A6E2C07-19A1-4EEA-B42C-B2CB310D963C}" type="datetime1">
              <a:rPr kumimoji="1" lang="ja-JP" altLang="en-US" smtClean="0"/>
              <a:t>2023/3/24</a:t>
            </a:fld>
            <a:endParaRPr kumimoji="1" lang="ja-JP" altLang="en-US"/>
          </a:p>
        </p:txBody>
      </p:sp>
      <p:sp>
        <p:nvSpPr>
          <p:cNvPr id="5" name="フッター プレースホルダー 4">
            <a:extLst>
              <a:ext uri="{FF2B5EF4-FFF2-40B4-BE49-F238E27FC236}">
                <a16:creationId xmlns:a16="http://schemas.microsoft.com/office/drawing/2014/main" id="{2AAF38DA-44CE-1459-7F58-81679C9605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DDACDC-8DDD-5879-5A85-23C32645311C}"/>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41543001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75CDF-BC4B-481F-A59F-D72836B9CED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7863EB6-4520-206F-0FA6-E7D220D9706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459616-B2BD-CC5D-8B28-62FC3B50CABF}"/>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フッター プレースホルダー 4">
            <a:extLst>
              <a:ext uri="{FF2B5EF4-FFF2-40B4-BE49-F238E27FC236}">
                <a16:creationId xmlns:a16="http://schemas.microsoft.com/office/drawing/2014/main" id="{3939D978-128D-639B-806A-89AF9252329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B436938-8437-62CA-453C-D84D5BCEFDE0}"/>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25185592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0FA9FC-978E-9A8E-28C4-838063CC0558}"/>
              </a:ext>
            </a:extLst>
          </p:cNvPr>
          <p:cNvSpPr>
            <a:spLocks noGrp="1"/>
          </p:cNvSpPr>
          <p:nvPr>
            <p:ph type="title"/>
          </p:nvPr>
        </p:nvSpPr>
        <p:spPr>
          <a:xfrm>
            <a:off x="838200" y="2678444"/>
            <a:ext cx="10515600" cy="1501113"/>
          </a:xfrm>
        </p:spPr>
        <p:txBody>
          <a:bodyPr anchor="ctr">
            <a:normAutofit/>
          </a:bodyPr>
          <a:lstStyle>
            <a:lvl1pPr algn="ctr">
              <a:defRPr sz="4400" b="1"/>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88569E-78E5-1501-2395-417A3151A361}"/>
              </a:ext>
            </a:extLst>
          </p:cNvPr>
          <p:cNvSpPr>
            <a:spLocks noGrp="1"/>
          </p:cNvSpPr>
          <p:nvPr>
            <p:ph type="body" idx="1"/>
          </p:nvPr>
        </p:nvSpPr>
        <p:spPr>
          <a:xfrm>
            <a:off x="838200" y="420771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3BA9610-219D-416E-EBB0-E9EAA6478158}"/>
              </a:ext>
            </a:extLst>
          </p:cNvPr>
          <p:cNvSpPr>
            <a:spLocks noGrp="1"/>
          </p:cNvSpPr>
          <p:nvPr>
            <p:ph type="dt" sz="half" idx="10"/>
          </p:nvPr>
        </p:nvSpPr>
        <p:spPr/>
        <p:txBody>
          <a:bodyPr/>
          <a:lstStyle/>
          <a:p>
            <a:fld id="{8D0208EB-237F-4ECE-B1DD-39BE2A547B7A}" type="datetime1">
              <a:rPr kumimoji="1" lang="ja-JP" altLang="en-US" smtClean="0"/>
              <a:t>2023/3/24</a:t>
            </a:fld>
            <a:endParaRPr kumimoji="1" lang="ja-JP" altLang="en-US"/>
          </a:p>
        </p:txBody>
      </p:sp>
      <p:sp>
        <p:nvSpPr>
          <p:cNvPr id="5" name="フッター プレースホルダー 4">
            <a:extLst>
              <a:ext uri="{FF2B5EF4-FFF2-40B4-BE49-F238E27FC236}">
                <a16:creationId xmlns:a16="http://schemas.microsoft.com/office/drawing/2014/main" id="{15912506-76CA-7EE0-D746-579CCFA248A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6F2B926-EDE0-0CD8-8B1B-D4752E8A9AF5}"/>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3845082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579374-81E0-BA32-6C2B-AD67B20157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3BDEB94-040E-7B1D-AF24-AB786CA7E8A6}"/>
              </a:ext>
            </a:extLst>
          </p:cNvPr>
          <p:cNvSpPr>
            <a:spLocks noGrp="1"/>
          </p:cNvSpPr>
          <p:nvPr>
            <p:ph sz="half" idx="1"/>
          </p:nvPr>
        </p:nvSpPr>
        <p:spPr>
          <a:xfrm>
            <a:off x="599873" y="1825625"/>
            <a:ext cx="5419927" cy="4351338"/>
          </a:xfrm>
          <a:ln w="12700">
            <a:noFill/>
          </a:ln>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753C64E-E1DC-6FE9-E896-EF1B25BDA649}"/>
              </a:ext>
            </a:extLst>
          </p:cNvPr>
          <p:cNvSpPr>
            <a:spLocks noGrp="1"/>
          </p:cNvSpPr>
          <p:nvPr>
            <p:ph sz="half" idx="2"/>
          </p:nvPr>
        </p:nvSpPr>
        <p:spPr>
          <a:xfrm>
            <a:off x="6172199" y="1825625"/>
            <a:ext cx="5419927" cy="4351338"/>
          </a:xfrm>
          <a:ln w="12700">
            <a:noFill/>
          </a:ln>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640F8E3-3AF1-AFFA-8029-3FDC0DAFC755}"/>
              </a:ext>
            </a:extLst>
          </p:cNvPr>
          <p:cNvSpPr>
            <a:spLocks noGrp="1"/>
          </p:cNvSpPr>
          <p:nvPr>
            <p:ph type="dt" sz="half" idx="10"/>
          </p:nvPr>
        </p:nvSpPr>
        <p:spPr/>
        <p:txBody>
          <a:bodyPr/>
          <a:lstStyle/>
          <a:p>
            <a:fld id="{678DB9B4-4E1E-432C-8E7E-B78AA483B1DD}" type="datetime1">
              <a:rPr kumimoji="1" lang="ja-JP" altLang="en-US" smtClean="0"/>
              <a:t>2023/3/24</a:t>
            </a:fld>
            <a:endParaRPr kumimoji="1" lang="ja-JP" altLang="en-US"/>
          </a:p>
        </p:txBody>
      </p:sp>
      <p:sp>
        <p:nvSpPr>
          <p:cNvPr id="6" name="フッター プレースホルダー 5">
            <a:extLst>
              <a:ext uri="{FF2B5EF4-FFF2-40B4-BE49-F238E27FC236}">
                <a16:creationId xmlns:a16="http://schemas.microsoft.com/office/drawing/2014/main" id="{7E3F50D4-B957-1069-6B23-152592CBC4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8B8D76-4E64-40ED-C1A0-4DF765B9F678}"/>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cxnSp>
        <p:nvCxnSpPr>
          <p:cNvPr id="9" name="直線コネクタ 8" hidden="1">
            <a:extLst>
              <a:ext uri="{FF2B5EF4-FFF2-40B4-BE49-F238E27FC236}">
                <a16:creationId xmlns:a16="http://schemas.microsoft.com/office/drawing/2014/main" id="{7B14FB7D-7B12-5328-1978-0914B77E08EB}"/>
              </a:ext>
            </a:extLst>
          </p:cNvPr>
          <p:cNvCxnSpPr/>
          <p:nvPr userDrawn="1"/>
        </p:nvCxnSpPr>
        <p:spPr>
          <a:xfrm flipV="1">
            <a:off x="6096000" y="1825625"/>
            <a:ext cx="0" cy="43513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24CF7E8-8165-9B65-760C-D7AEE00834B5}"/>
              </a:ext>
            </a:extLst>
          </p:cNvPr>
          <p:cNvCxnSpPr/>
          <p:nvPr userDrawn="1"/>
        </p:nvCxnSpPr>
        <p:spPr>
          <a:xfrm>
            <a:off x="6096000" y="1819373"/>
            <a:ext cx="0" cy="436461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70215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E3E1D3-A08F-B2B7-0493-3292BE4455F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DD7F00-A8E1-70DF-5855-09734AE940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7AE9016-8B76-1E4E-C6C8-5FEBE57B521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693CBB8-964C-7E80-2F6E-DC2EA41EDE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AF5C196-F256-DA86-6072-CBEC83D8CAF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BDC8E5C-32E6-F517-6A18-D1423F9A4AB7}"/>
              </a:ext>
            </a:extLst>
          </p:cNvPr>
          <p:cNvSpPr>
            <a:spLocks noGrp="1"/>
          </p:cNvSpPr>
          <p:nvPr>
            <p:ph type="dt" sz="half" idx="10"/>
          </p:nvPr>
        </p:nvSpPr>
        <p:spPr/>
        <p:txBody>
          <a:bodyPr/>
          <a:lstStyle/>
          <a:p>
            <a:fld id="{326796D0-0E32-431A-8C73-1A411C618D36}" type="datetime1">
              <a:rPr kumimoji="1" lang="ja-JP" altLang="en-US" smtClean="0"/>
              <a:t>2023/3/24</a:t>
            </a:fld>
            <a:endParaRPr kumimoji="1" lang="ja-JP" altLang="en-US"/>
          </a:p>
        </p:txBody>
      </p:sp>
      <p:sp>
        <p:nvSpPr>
          <p:cNvPr id="8" name="フッター プレースホルダー 7">
            <a:extLst>
              <a:ext uri="{FF2B5EF4-FFF2-40B4-BE49-F238E27FC236}">
                <a16:creationId xmlns:a16="http://schemas.microsoft.com/office/drawing/2014/main" id="{4EA29F5E-FD57-CDD0-FDE0-4CB88E11074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C325CF0-6656-2E67-B701-32816386F76E}"/>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29977344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B3D9CE-02B5-8808-2453-759DCFD67B9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B2E0814-785F-BC66-2EE7-FE4392D417BB}"/>
              </a:ext>
            </a:extLst>
          </p:cNvPr>
          <p:cNvSpPr>
            <a:spLocks noGrp="1"/>
          </p:cNvSpPr>
          <p:nvPr>
            <p:ph type="dt" sz="half" idx="10"/>
          </p:nvPr>
        </p:nvSpPr>
        <p:spPr/>
        <p:txBody>
          <a:bodyPr/>
          <a:lstStyle/>
          <a:p>
            <a:fld id="{95261ACA-6F04-40E3-9F3C-84B6F69727F5}" type="datetime1">
              <a:rPr kumimoji="1" lang="ja-JP" altLang="en-US" smtClean="0"/>
              <a:t>2023/3/24</a:t>
            </a:fld>
            <a:endParaRPr kumimoji="1" lang="ja-JP" altLang="en-US"/>
          </a:p>
        </p:txBody>
      </p:sp>
      <p:sp>
        <p:nvSpPr>
          <p:cNvPr id="4" name="フッター プレースホルダー 3">
            <a:extLst>
              <a:ext uri="{FF2B5EF4-FFF2-40B4-BE49-F238E27FC236}">
                <a16:creationId xmlns:a16="http://schemas.microsoft.com/office/drawing/2014/main" id="{A16D7F2B-7E9D-8444-74C4-1D6796CBCD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C5DDF0-CE27-6DD6-16F6-85094F8CAE82}"/>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42663712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9A9157-FD19-D1BF-01E4-EB6D53C9C410}"/>
              </a:ext>
            </a:extLst>
          </p:cNvPr>
          <p:cNvSpPr>
            <a:spLocks noGrp="1"/>
          </p:cNvSpPr>
          <p:nvPr>
            <p:ph type="dt" sz="half" idx="10"/>
          </p:nvPr>
        </p:nvSpPr>
        <p:spPr/>
        <p:txBody>
          <a:bodyPr/>
          <a:lstStyle/>
          <a:p>
            <a:fld id="{04D5B52B-C9F3-47B6-ADDD-07E29A6FD87D}" type="datetime1">
              <a:rPr kumimoji="1" lang="ja-JP" altLang="en-US" smtClean="0"/>
              <a:t>2023/3/24</a:t>
            </a:fld>
            <a:endParaRPr kumimoji="1" lang="ja-JP" altLang="en-US"/>
          </a:p>
        </p:txBody>
      </p:sp>
      <p:sp>
        <p:nvSpPr>
          <p:cNvPr id="3" name="フッター プレースホルダー 2">
            <a:extLst>
              <a:ext uri="{FF2B5EF4-FFF2-40B4-BE49-F238E27FC236}">
                <a16:creationId xmlns:a16="http://schemas.microsoft.com/office/drawing/2014/main" id="{B2355201-61D8-5782-1BF9-030A9EB0ABC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7C404BE-EA9C-2A55-996A-6F072AC2CC8A}"/>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4869959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B5B54-FC49-DB96-94D6-A734912EE67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A5B291-58CD-A33A-1D65-1D15622777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EA4A703-D773-D2A8-A51B-4936E11DE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B4B57B-B245-2E48-23D5-EB3F8E607CF8}"/>
              </a:ext>
            </a:extLst>
          </p:cNvPr>
          <p:cNvSpPr>
            <a:spLocks noGrp="1"/>
          </p:cNvSpPr>
          <p:nvPr>
            <p:ph type="dt" sz="half" idx="10"/>
          </p:nvPr>
        </p:nvSpPr>
        <p:spPr/>
        <p:txBody>
          <a:bodyPr/>
          <a:lstStyle/>
          <a:p>
            <a:fld id="{4FC1802C-2AA8-4956-919E-AE7F88DDCFB7}" type="datetime1">
              <a:rPr kumimoji="1" lang="ja-JP" altLang="en-US" smtClean="0"/>
              <a:t>2023/3/24</a:t>
            </a:fld>
            <a:endParaRPr kumimoji="1" lang="ja-JP" altLang="en-US"/>
          </a:p>
        </p:txBody>
      </p:sp>
      <p:sp>
        <p:nvSpPr>
          <p:cNvPr id="6" name="フッター プレースホルダー 5">
            <a:extLst>
              <a:ext uri="{FF2B5EF4-FFF2-40B4-BE49-F238E27FC236}">
                <a16:creationId xmlns:a16="http://schemas.microsoft.com/office/drawing/2014/main" id="{B7A1DBCF-B4DC-FABB-E282-AF9C3644BF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B4BB909-AAA3-5A3A-AEF4-0F8398B0B5EA}"/>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61452754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871BD-874C-FE2D-65D5-B091A72F4BA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7890611-1FF0-172A-492D-A6D11B0CB0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F41BF06-1C03-9BE6-6075-2A9E0A84C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8A585EE-76C0-D097-AC84-D33F43181339}"/>
              </a:ext>
            </a:extLst>
          </p:cNvPr>
          <p:cNvSpPr>
            <a:spLocks noGrp="1"/>
          </p:cNvSpPr>
          <p:nvPr>
            <p:ph type="dt" sz="half" idx="10"/>
          </p:nvPr>
        </p:nvSpPr>
        <p:spPr/>
        <p:txBody>
          <a:bodyPr/>
          <a:lstStyle/>
          <a:p>
            <a:fld id="{5F3BB850-4911-4496-94D1-5C64FE7AD4BB}" type="datetime1">
              <a:rPr kumimoji="1" lang="ja-JP" altLang="en-US" smtClean="0"/>
              <a:t>2023/3/24</a:t>
            </a:fld>
            <a:endParaRPr kumimoji="1" lang="ja-JP" altLang="en-US"/>
          </a:p>
        </p:txBody>
      </p:sp>
      <p:sp>
        <p:nvSpPr>
          <p:cNvPr id="6" name="フッター プレースホルダー 5">
            <a:extLst>
              <a:ext uri="{FF2B5EF4-FFF2-40B4-BE49-F238E27FC236}">
                <a16:creationId xmlns:a16="http://schemas.microsoft.com/office/drawing/2014/main" id="{8697B123-EB2A-CE81-C17A-DF476DA605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08EF57D-F78F-8414-349E-BDF83D4E6A9E}"/>
              </a:ext>
            </a:extLst>
          </p:cNvPr>
          <p:cNvSpPr>
            <a:spLocks noGrp="1"/>
          </p:cNvSpPr>
          <p:nvPr>
            <p:ph type="sldNum" sz="quarter" idx="12"/>
          </p:nvPr>
        </p:nvSpPr>
        <p:spPr/>
        <p:txBody>
          <a:bodyPr/>
          <a:lstStyle/>
          <a:p>
            <a:fld id="{2412FE29-8C54-42AA-8FA3-6564FA4753A7}" type="slidenum">
              <a:rPr kumimoji="1" lang="ja-JP" altLang="en-US" smtClean="0"/>
              <a:t>‹#›</a:t>
            </a:fld>
            <a:endParaRPr kumimoji="1" lang="ja-JP" altLang="en-US"/>
          </a:p>
        </p:txBody>
      </p:sp>
    </p:spTree>
    <p:extLst>
      <p:ext uri="{BB962C8B-B14F-4D97-AF65-F5344CB8AC3E}">
        <p14:creationId xmlns:p14="http://schemas.microsoft.com/office/powerpoint/2010/main" val="11725154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tx1">
              <a:lumMod val="75000"/>
              <a:lumOff val="25000"/>
            </a:schemeClr>
          </a:fgClr>
          <a:bgClr>
            <a:schemeClr val="tx1">
              <a:lumMod val="85000"/>
              <a:lumOff val="15000"/>
            </a:schemeClr>
          </a:bgClr>
        </a:pattFill>
        <a:effectLst/>
      </p:bgPr>
    </p:bg>
    <p:spTree>
      <p:nvGrpSpPr>
        <p:cNvPr id="1" name=""/>
        <p:cNvGrpSpPr/>
        <p:nvPr/>
      </p:nvGrpSpPr>
      <p:grpSpPr>
        <a:xfrm>
          <a:off x="0" y="0"/>
          <a:ext cx="0" cy="0"/>
          <a:chOff x="0" y="0"/>
          <a:chExt cx="0" cy="0"/>
        </a:xfrm>
      </p:grpSpPr>
      <p:cxnSp>
        <p:nvCxnSpPr>
          <p:cNvPr id="8" name="直線コネクタ 7">
            <a:extLst>
              <a:ext uri="{FF2B5EF4-FFF2-40B4-BE49-F238E27FC236}">
                <a16:creationId xmlns:a16="http://schemas.microsoft.com/office/drawing/2014/main" id="{8FB9E44F-A4C6-7081-A4D8-66C1EC368586}"/>
              </a:ext>
            </a:extLst>
          </p:cNvPr>
          <p:cNvCxnSpPr>
            <a:cxnSpLocks/>
          </p:cNvCxnSpPr>
          <p:nvPr userDrawn="1"/>
        </p:nvCxnSpPr>
        <p:spPr>
          <a:xfrm>
            <a:off x="361545" y="1276331"/>
            <a:ext cx="1183045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タイトル プレースホルダー 1">
            <a:extLst>
              <a:ext uri="{FF2B5EF4-FFF2-40B4-BE49-F238E27FC236}">
                <a16:creationId xmlns:a16="http://schemas.microsoft.com/office/drawing/2014/main" id="{C9A4CC2E-9932-0A01-1863-FD74703311C2}"/>
              </a:ext>
            </a:extLst>
          </p:cNvPr>
          <p:cNvSpPr>
            <a:spLocks noGrp="1"/>
          </p:cNvSpPr>
          <p:nvPr>
            <p:ph type="title"/>
          </p:nvPr>
        </p:nvSpPr>
        <p:spPr>
          <a:xfrm>
            <a:off x="599873" y="199756"/>
            <a:ext cx="10992255"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C94D6E-45C9-2ACA-C252-4F713666F618}"/>
              </a:ext>
            </a:extLst>
          </p:cNvPr>
          <p:cNvSpPr>
            <a:spLocks noGrp="1"/>
          </p:cNvSpPr>
          <p:nvPr>
            <p:ph type="body" idx="1"/>
          </p:nvPr>
        </p:nvSpPr>
        <p:spPr>
          <a:xfrm>
            <a:off x="599873" y="1437769"/>
            <a:ext cx="10992255" cy="473919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67B949-EBB8-5A2B-004E-0EF8A0DB97B1}"/>
              </a:ext>
            </a:extLst>
          </p:cNvPr>
          <p:cNvSpPr>
            <a:spLocks noGrp="1"/>
          </p:cNvSpPr>
          <p:nvPr>
            <p:ph type="dt" sz="half" idx="2"/>
          </p:nvPr>
        </p:nvSpPr>
        <p:spPr>
          <a:xfrm>
            <a:off x="0" y="0"/>
            <a:ext cx="2743200" cy="365125"/>
          </a:xfrm>
          <a:prstGeom prst="rect">
            <a:avLst/>
          </a:prstGeom>
        </p:spPr>
        <p:txBody>
          <a:bodyPr vert="horz" lIns="91440" tIns="45720" rIns="91440" bIns="45720" rtlCol="0" anchor="ctr"/>
          <a:lstStyle>
            <a:lvl1pPr algn="l">
              <a:defRPr sz="1400">
                <a:solidFill>
                  <a:schemeClr val="bg1"/>
                </a:solidFill>
                <a:latin typeface="Yu Gothic UI" panose="020B0500000000000000" pitchFamily="50" charset="-128"/>
                <a:ea typeface="Yu Gothic UI" panose="020B0500000000000000" pitchFamily="50" charset="-128"/>
              </a:defRPr>
            </a:lvl1pPr>
          </a:lstStyle>
          <a:p>
            <a:fld id="{A5779CD2-0200-41FA-BBA0-742DB0D9074D}" type="datetime1">
              <a:rPr lang="ja-JP" altLang="en-US" smtClean="0"/>
              <a:t>2023/3/24</a:t>
            </a:fld>
            <a:endParaRPr lang="ja-JP" altLang="en-US"/>
          </a:p>
        </p:txBody>
      </p:sp>
      <p:sp>
        <p:nvSpPr>
          <p:cNvPr id="5" name="フッター プレースホルダー 4">
            <a:extLst>
              <a:ext uri="{FF2B5EF4-FFF2-40B4-BE49-F238E27FC236}">
                <a16:creationId xmlns:a16="http://schemas.microsoft.com/office/drawing/2014/main" id="{D82A6CC9-C979-AA9F-B6C5-9FBB3F404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14CCDAE-0214-95F5-3096-25656D7FDF24}"/>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400">
                <a:solidFill>
                  <a:schemeClr val="bg1"/>
                </a:solidFill>
                <a:latin typeface="Yu Gothic UI" panose="020B0500000000000000" pitchFamily="50" charset="-128"/>
                <a:ea typeface="Yu Gothic UI" panose="020B0500000000000000" pitchFamily="50" charset="-128"/>
              </a:defRPr>
            </a:lvl1pPr>
          </a:lstStyle>
          <a:p>
            <a:fld id="{2412FE29-8C54-42AA-8FA3-6564FA4753A7}" type="slidenum">
              <a:rPr lang="ja-JP" altLang="en-US" smtClean="0"/>
              <a:pPr/>
              <a:t>‹#›</a:t>
            </a:fld>
            <a:endParaRPr lang="ja-JP" altLang="en-US"/>
          </a:p>
        </p:txBody>
      </p:sp>
    </p:spTree>
    <p:extLst>
      <p:ext uri="{BB962C8B-B14F-4D97-AF65-F5344CB8AC3E}">
        <p14:creationId xmlns:p14="http://schemas.microsoft.com/office/powerpoint/2010/main" val="2607046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hdr="0" ftr="0"/>
  <p:txStyles>
    <p:titleStyle>
      <a:lvl1pPr algn="l" defTabSz="914400" rtl="0" eaLnBrk="1" latinLnBrk="0" hangingPunct="1">
        <a:lnSpc>
          <a:spcPct val="90000"/>
        </a:lnSpc>
        <a:spcBef>
          <a:spcPct val="0"/>
        </a:spcBef>
        <a:buNone/>
        <a:defRPr kumimoji="1" sz="4400" b="1" kern="1200">
          <a:solidFill>
            <a:schemeClr val="accent1"/>
          </a:solidFill>
          <a:latin typeface="Yu Gothic UI" panose="020B0500000000000000" pitchFamily="50" charset="-128"/>
          <a:ea typeface="Yu Gothic UI" panose="020B0500000000000000" pitchFamily="50" charset="-128"/>
          <a:cs typeface="+mj-cs"/>
        </a:defRPr>
      </a:lvl1pPr>
    </p:titleStyle>
    <p:bodyStyle>
      <a:lvl1pPr marL="228600" indent="-228600" algn="l" defTabSz="914400" rtl="0" eaLnBrk="1" latinLnBrk="0" hangingPunct="1">
        <a:lnSpc>
          <a:spcPct val="90000"/>
        </a:lnSpc>
        <a:spcBef>
          <a:spcPts val="1000"/>
        </a:spcBef>
        <a:buClr>
          <a:schemeClr val="accent1"/>
        </a:buClr>
        <a:buSzPct val="80000"/>
        <a:buFont typeface="Yu Gothic UI" panose="020B0500000000000000" pitchFamily="50" charset="-128"/>
        <a:buChar char="▶"/>
        <a:defRPr kumimoji="1" sz="2800" b="0" kern="1200">
          <a:solidFill>
            <a:schemeClr val="bg1">
              <a:lumMod val="85000"/>
            </a:schemeClr>
          </a:solidFill>
          <a:latin typeface="Yu Gothic UI" panose="020B0500000000000000" pitchFamily="50" charset="-128"/>
          <a:ea typeface="Yu Gothic UI" panose="020B0500000000000000" pitchFamily="50" charset="-128"/>
          <a:cs typeface="+mn-cs"/>
        </a:defRPr>
      </a:lvl1pPr>
      <a:lvl2pPr marL="685800" indent="-228600" algn="l" defTabSz="914400" rtl="0" eaLnBrk="1" latinLnBrk="0" hangingPunct="1">
        <a:lnSpc>
          <a:spcPct val="90000"/>
        </a:lnSpc>
        <a:spcBef>
          <a:spcPts val="500"/>
        </a:spcBef>
        <a:buClr>
          <a:schemeClr val="accent1"/>
        </a:buClr>
        <a:buSzPct val="80000"/>
        <a:buFont typeface="Yu Gothic UI" panose="020B0500000000000000" pitchFamily="50" charset="-128"/>
        <a:buChar char="▶"/>
        <a:defRPr kumimoji="1" sz="2800" b="0" kern="1200">
          <a:solidFill>
            <a:schemeClr val="bg1">
              <a:lumMod val="85000"/>
            </a:schemeClr>
          </a:solidFill>
          <a:latin typeface="Yu Gothic UI" panose="020B0500000000000000" pitchFamily="50" charset="-128"/>
          <a:ea typeface="Yu Gothic UI" panose="020B0500000000000000" pitchFamily="50" charset="-128"/>
          <a:cs typeface="+mn-cs"/>
        </a:defRPr>
      </a:lvl2pPr>
      <a:lvl3pPr marL="1143000" indent="-228600" algn="l" defTabSz="914400" rtl="0" eaLnBrk="1" latinLnBrk="0" hangingPunct="1">
        <a:lnSpc>
          <a:spcPct val="90000"/>
        </a:lnSpc>
        <a:spcBef>
          <a:spcPts val="500"/>
        </a:spcBef>
        <a:buClr>
          <a:schemeClr val="accent1"/>
        </a:buClr>
        <a:buSzPct val="80000"/>
        <a:buFont typeface="Yu Gothic UI" panose="020B0500000000000000" pitchFamily="50" charset="-128"/>
        <a:buChar char="▶"/>
        <a:defRPr kumimoji="1" sz="2800" b="0" kern="1200">
          <a:solidFill>
            <a:schemeClr val="bg1">
              <a:lumMod val="85000"/>
            </a:schemeClr>
          </a:solidFill>
          <a:latin typeface="Yu Gothic UI" panose="020B0500000000000000" pitchFamily="50" charset="-128"/>
          <a:ea typeface="Yu Gothic UI" panose="020B0500000000000000" pitchFamily="50" charset="-128"/>
          <a:cs typeface="+mn-cs"/>
        </a:defRPr>
      </a:lvl3pPr>
      <a:lvl4pPr marL="1600200" indent="-228600" algn="l" defTabSz="914400" rtl="0" eaLnBrk="1" latinLnBrk="0" hangingPunct="1">
        <a:lnSpc>
          <a:spcPct val="90000"/>
        </a:lnSpc>
        <a:spcBef>
          <a:spcPts val="500"/>
        </a:spcBef>
        <a:buClr>
          <a:schemeClr val="accent1"/>
        </a:buClr>
        <a:buSzPct val="80000"/>
        <a:buFont typeface="Yu Gothic UI" panose="020B0500000000000000" pitchFamily="50" charset="-128"/>
        <a:buChar char="▶"/>
        <a:defRPr kumimoji="1" sz="2800" b="0" kern="1200">
          <a:solidFill>
            <a:schemeClr val="bg1">
              <a:lumMod val="85000"/>
            </a:schemeClr>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90000"/>
        </a:lnSpc>
        <a:spcBef>
          <a:spcPts val="500"/>
        </a:spcBef>
        <a:buClr>
          <a:schemeClr val="accent1"/>
        </a:buClr>
        <a:buSzPct val="80000"/>
        <a:buFont typeface="Yu Gothic UI" panose="020B0500000000000000" pitchFamily="50" charset="-128"/>
        <a:buChar char="▶"/>
        <a:defRPr kumimoji="1" sz="2800" b="0" kern="1200">
          <a:solidFill>
            <a:schemeClr val="bg1">
              <a:lumMod val="85000"/>
            </a:schemeClr>
          </a:solidFill>
          <a:latin typeface="Yu Gothic UI" panose="020B0500000000000000" pitchFamily="50" charset="-128"/>
          <a:ea typeface="Yu Gothic UI"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1.xml"/><Relationship Id="rId16"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6.xml"/><Relationship Id="rId16"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20.xml"/><Relationship Id="rId16" Type="http://schemas.openxmlformats.org/officeDocument/2006/relationships/image" Target="../media/image22.svg"/><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5.svg"/><Relationship Id="rId18" Type="http://schemas.openxmlformats.org/officeDocument/2006/relationships/image" Target="../media/image62.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61.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6.png"/><Relationship Id="rId16" Type="http://schemas.openxmlformats.org/officeDocument/2006/relationships/image" Target="../media/image58.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51.svg"/><Relationship Id="rId5" Type="http://schemas.openxmlformats.org/officeDocument/2006/relationships/image" Target="../media/image53.svg"/><Relationship Id="rId15" Type="http://schemas.openxmlformats.org/officeDocument/2006/relationships/image" Target="../media/image57.svg"/><Relationship Id="rId10" Type="http://schemas.openxmlformats.org/officeDocument/2006/relationships/image" Target="../media/image50.png"/><Relationship Id="rId19" Type="http://schemas.openxmlformats.org/officeDocument/2006/relationships/image" Target="../media/image63.svg"/><Relationship Id="rId4" Type="http://schemas.openxmlformats.org/officeDocument/2006/relationships/image" Target="../media/image52.png"/><Relationship Id="rId9" Type="http://schemas.openxmlformats.org/officeDocument/2006/relationships/image" Target="../media/image49.svg"/><Relationship Id="rId1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4.svg"/><Relationship Id="rId18" Type="http://schemas.openxmlformats.org/officeDocument/2006/relationships/image" Target="../media/image11.png"/><Relationship Id="rId3" Type="http://schemas.openxmlformats.org/officeDocument/2006/relationships/image" Target="../media/image78.svg"/><Relationship Id="rId21" Type="http://schemas.openxmlformats.org/officeDocument/2006/relationships/image" Target="../media/image14.svg"/><Relationship Id="rId7" Type="http://schemas.openxmlformats.org/officeDocument/2006/relationships/image" Target="../media/image82.svg"/><Relationship Id="rId12" Type="http://schemas.openxmlformats.org/officeDocument/2006/relationships/image" Target="../media/image83.png"/><Relationship Id="rId17" Type="http://schemas.openxmlformats.org/officeDocument/2006/relationships/image" Target="../media/image86.svg"/><Relationship Id="rId2" Type="http://schemas.openxmlformats.org/officeDocument/2006/relationships/image" Target="../media/image77.png"/><Relationship Id="rId16" Type="http://schemas.openxmlformats.org/officeDocument/2006/relationships/image" Target="../media/image85.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0.svg"/><Relationship Id="rId5" Type="http://schemas.openxmlformats.org/officeDocument/2006/relationships/image" Target="../media/image80.svg"/><Relationship Id="rId15" Type="http://schemas.openxmlformats.org/officeDocument/2006/relationships/image" Target="../media/image22.svg"/><Relationship Id="rId10" Type="http://schemas.openxmlformats.org/officeDocument/2006/relationships/image" Target="../media/image19.png"/><Relationship Id="rId19" Type="http://schemas.openxmlformats.org/officeDocument/2006/relationships/image" Target="../media/image12.svg"/><Relationship Id="rId4" Type="http://schemas.openxmlformats.org/officeDocument/2006/relationships/image" Target="../media/image79.png"/><Relationship Id="rId9" Type="http://schemas.openxmlformats.org/officeDocument/2006/relationships/image" Target="../media/image18.svg"/><Relationship Id="rId1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BE152-E765-3282-40FE-070FF8CE7B31}"/>
              </a:ext>
            </a:extLst>
          </p:cNvPr>
          <p:cNvSpPr>
            <a:spLocks noGrp="1"/>
          </p:cNvSpPr>
          <p:nvPr>
            <p:ph type="ctrTitle"/>
          </p:nvPr>
        </p:nvSpPr>
        <p:spPr/>
        <p:txBody>
          <a:bodyPr>
            <a:normAutofit fontScale="90000"/>
          </a:bodyPr>
          <a:lstStyle/>
          <a:p>
            <a:r>
              <a:rPr kumimoji="1" lang="en-US" altLang="ja-JP"/>
              <a:t>With</a:t>
            </a:r>
            <a:r>
              <a:rPr kumimoji="1" lang="ja-JP" altLang="en-US"/>
              <a:t>コロナ・</a:t>
            </a:r>
            <a:r>
              <a:rPr kumimoji="1" lang="en-US" altLang="ja-JP"/>
              <a:t>After</a:t>
            </a:r>
            <a:r>
              <a:rPr kumimoji="1" lang="ja-JP" altLang="en-US"/>
              <a:t>コロナを支える</a:t>
            </a:r>
            <a:br>
              <a:rPr kumimoji="1" lang="en-US" altLang="ja-JP"/>
            </a:br>
            <a:r>
              <a:rPr kumimoji="1" lang="ja-JP" altLang="en-US"/>
              <a:t>新アプリの開発</a:t>
            </a:r>
          </a:p>
        </p:txBody>
      </p:sp>
      <p:sp>
        <p:nvSpPr>
          <p:cNvPr id="3" name="字幕 2">
            <a:extLst>
              <a:ext uri="{FF2B5EF4-FFF2-40B4-BE49-F238E27FC236}">
                <a16:creationId xmlns:a16="http://schemas.microsoft.com/office/drawing/2014/main" id="{68F0B079-F160-A589-E7A1-2D822912C37F}"/>
              </a:ext>
            </a:extLst>
          </p:cNvPr>
          <p:cNvSpPr>
            <a:spLocks noGrp="1"/>
          </p:cNvSpPr>
          <p:nvPr>
            <p:ph type="subTitle" idx="1"/>
          </p:nvPr>
        </p:nvSpPr>
        <p:spPr/>
        <p:txBody>
          <a:bodyPr>
            <a:normAutofit/>
          </a:bodyPr>
          <a:lstStyle/>
          <a:p>
            <a:r>
              <a:rPr lang="ja-JP" altLang="en-US"/>
              <a:t>情報工学部 情報科学科 </a:t>
            </a:r>
            <a:r>
              <a:rPr lang="en-US" altLang="ja-JP"/>
              <a:t>3</a:t>
            </a:r>
            <a:r>
              <a:rPr lang="ja-JP" altLang="en-US"/>
              <a:t>年</a:t>
            </a:r>
            <a:endParaRPr lang="en-US" altLang="ja-JP"/>
          </a:p>
          <a:p>
            <a:r>
              <a:rPr lang="ja-JP" altLang="en-US"/>
              <a:t>土岐 健太郎</a:t>
            </a:r>
            <a:endParaRPr lang="en-US" altLang="ja-JP"/>
          </a:p>
          <a:p>
            <a:r>
              <a:rPr kumimoji="1" lang="ja-JP" altLang="en-US"/>
              <a:t>眞柄 圭佑</a:t>
            </a:r>
          </a:p>
        </p:txBody>
      </p:sp>
    </p:spTree>
    <p:extLst>
      <p:ext uri="{BB962C8B-B14F-4D97-AF65-F5344CB8AC3E}">
        <p14:creationId xmlns:p14="http://schemas.microsoft.com/office/powerpoint/2010/main" val="26744162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3FB19-5EC2-029F-3FA0-ADC69CE1C152}"/>
              </a:ext>
            </a:extLst>
          </p:cNvPr>
          <p:cNvSpPr>
            <a:spLocks noGrp="1"/>
          </p:cNvSpPr>
          <p:nvPr>
            <p:ph type="title"/>
          </p:nvPr>
        </p:nvSpPr>
        <p:spPr/>
        <p:txBody>
          <a:bodyPr/>
          <a:lstStyle/>
          <a:p>
            <a:r>
              <a:rPr kumimoji="1" lang="ja-JP" altLang="en-US"/>
              <a:t>核となる</a:t>
            </a:r>
            <a:r>
              <a:rPr lang="ja-JP" altLang="en-US"/>
              <a:t>３つの機能</a:t>
            </a:r>
            <a:endParaRPr kumimoji="1" lang="ja-JP" altLang="en-US"/>
          </a:p>
        </p:txBody>
      </p:sp>
      <p:sp>
        <p:nvSpPr>
          <p:cNvPr id="3" name="日付プレースホルダー 2">
            <a:extLst>
              <a:ext uri="{FF2B5EF4-FFF2-40B4-BE49-F238E27FC236}">
                <a16:creationId xmlns:a16="http://schemas.microsoft.com/office/drawing/2014/main" id="{6D9790E7-583F-52DF-6EF6-478995D55BB5}"/>
              </a:ext>
            </a:extLst>
          </p:cNvPr>
          <p:cNvSpPr>
            <a:spLocks noGrp="1"/>
          </p:cNvSpPr>
          <p:nvPr>
            <p:ph type="dt" sz="half" idx="10"/>
          </p:nvPr>
        </p:nvSpPr>
        <p:spPr/>
        <p:txBody>
          <a:bodyPr/>
          <a:lstStyle/>
          <a:p>
            <a:fld id="{95261ACA-6F04-40E3-9F3C-84B6F69727F5}"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0D932510-74D5-1549-1354-C595289A5FFF}"/>
              </a:ext>
            </a:extLst>
          </p:cNvPr>
          <p:cNvSpPr>
            <a:spLocks noGrp="1"/>
          </p:cNvSpPr>
          <p:nvPr>
            <p:ph type="sldNum" sz="quarter" idx="12"/>
          </p:nvPr>
        </p:nvSpPr>
        <p:spPr/>
        <p:txBody>
          <a:bodyPr/>
          <a:lstStyle/>
          <a:p>
            <a:fld id="{2412FE29-8C54-42AA-8FA3-6564FA4753A7}" type="slidenum">
              <a:rPr kumimoji="1" lang="ja-JP" altLang="en-US" smtClean="0"/>
              <a:t>10</a:t>
            </a:fld>
            <a:endParaRPr kumimoji="1" lang="ja-JP" altLang="en-US"/>
          </a:p>
        </p:txBody>
      </p:sp>
      <p:grpSp>
        <p:nvGrpSpPr>
          <p:cNvPr id="35" name="グループ化 34">
            <a:extLst>
              <a:ext uri="{FF2B5EF4-FFF2-40B4-BE49-F238E27FC236}">
                <a16:creationId xmlns:a16="http://schemas.microsoft.com/office/drawing/2014/main" id="{4E9542B5-BB0F-40A9-B9DC-1CF920185687}"/>
              </a:ext>
            </a:extLst>
          </p:cNvPr>
          <p:cNvGrpSpPr/>
          <p:nvPr/>
        </p:nvGrpSpPr>
        <p:grpSpPr>
          <a:xfrm>
            <a:off x="947574" y="2235728"/>
            <a:ext cx="2963119" cy="3846386"/>
            <a:chOff x="947574" y="2235728"/>
            <a:chExt cx="2963119" cy="3846386"/>
          </a:xfrm>
        </p:grpSpPr>
        <p:grpSp>
          <p:nvGrpSpPr>
            <p:cNvPr id="26" name="グループ化 25">
              <a:extLst>
                <a:ext uri="{FF2B5EF4-FFF2-40B4-BE49-F238E27FC236}">
                  <a16:creationId xmlns:a16="http://schemas.microsoft.com/office/drawing/2014/main" id="{34FDED79-3111-8BB2-D9D2-97958938F428}"/>
                </a:ext>
              </a:extLst>
            </p:cNvPr>
            <p:cNvGrpSpPr/>
            <p:nvPr/>
          </p:nvGrpSpPr>
          <p:grpSpPr>
            <a:xfrm>
              <a:off x="1140548" y="2235728"/>
              <a:ext cx="2577169" cy="2469600"/>
              <a:chOff x="914831" y="2185200"/>
              <a:chExt cx="2577169" cy="2469600"/>
            </a:xfrm>
          </p:grpSpPr>
          <p:pic>
            <p:nvPicPr>
              <p:cNvPr id="24" name="グラフィックス 23" descr="ダンス 単色塗りつぶし">
                <a:extLst>
                  <a:ext uri="{FF2B5EF4-FFF2-40B4-BE49-F238E27FC236}">
                    <a16:creationId xmlns:a16="http://schemas.microsoft.com/office/drawing/2014/main" id="{C2B0C642-6422-AA64-31DA-81921852C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400" y="2185200"/>
                <a:ext cx="2469600" cy="2469600"/>
              </a:xfrm>
              <a:prstGeom prst="rect">
                <a:avLst/>
              </a:prstGeom>
            </p:spPr>
          </p:pic>
          <p:grpSp>
            <p:nvGrpSpPr>
              <p:cNvPr id="21" name="グループ化 20">
                <a:extLst>
                  <a:ext uri="{FF2B5EF4-FFF2-40B4-BE49-F238E27FC236}">
                    <a16:creationId xmlns:a16="http://schemas.microsoft.com/office/drawing/2014/main" id="{737B9C59-A321-FB28-C2A0-DE5961086D57}"/>
                  </a:ext>
                </a:extLst>
              </p:cNvPr>
              <p:cNvGrpSpPr/>
              <p:nvPr/>
            </p:nvGrpSpPr>
            <p:grpSpPr>
              <a:xfrm>
                <a:off x="914831" y="3407306"/>
                <a:ext cx="529929" cy="529929"/>
                <a:chOff x="9017110" y="2659490"/>
                <a:chExt cx="529929" cy="529929"/>
              </a:xfrm>
            </p:grpSpPr>
            <p:pic>
              <p:nvPicPr>
                <p:cNvPr id="22" name="グラフィックス 21" descr="電話のバイブレーション 単色塗りつぶし">
                  <a:extLst>
                    <a:ext uri="{FF2B5EF4-FFF2-40B4-BE49-F238E27FC236}">
                      <a16:creationId xmlns:a16="http://schemas.microsoft.com/office/drawing/2014/main" id="{8143887A-A725-95E4-C0FE-A39E458411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00000">
                  <a:off x="9017110" y="2659490"/>
                  <a:ext cx="529929" cy="529929"/>
                </a:xfrm>
                <a:prstGeom prst="rect">
                  <a:avLst/>
                </a:prstGeom>
              </p:spPr>
            </p:pic>
            <p:pic>
              <p:nvPicPr>
                <p:cNvPr id="23" name="グラフィックス 22" descr="警告 単色塗りつぶし">
                  <a:extLst>
                    <a:ext uri="{FF2B5EF4-FFF2-40B4-BE49-F238E27FC236}">
                      <a16:creationId xmlns:a16="http://schemas.microsoft.com/office/drawing/2014/main" id="{81097897-234F-361D-C9D0-E886AB57DF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80000">
                  <a:off x="9185078" y="2827460"/>
                  <a:ext cx="193991" cy="193991"/>
                </a:xfrm>
                <a:prstGeom prst="rect">
                  <a:avLst/>
                </a:prstGeom>
              </p:spPr>
            </p:pic>
          </p:grpSp>
        </p:grpSp>
        <p:sp>
          <p:nvSpPr>
            <p:cNvPr id="20" name="テキスト ボックス 19">
              <a:extLst>
                <a:ext uri="{FF2B5EF4-FFF2-40B4-BE49-F238E27FC236}">
                  <a16:creationId xmlns:a16="http://schemas.microsoft.com/office/drawing/2014/main" id="{66784C71-585B-3339-A121-14F22F55FCFF}"/>
                </a:ext>
              </a:extLst>
            </p:cNvPr>
            <p:cNvSpPr txBox="1"/>
            <p:nvPr/>
          </p:nvSpPr>
          <p:spPr>
            <a:xfrm>
              <a:off x="947574" y="4881785"/>
              <a:ext cx="2963119"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接触前に警告する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レーダー機能</a:t>
              </a:r>
            </a:p>
          </p:txBody>
        </p:sp>
      </p:grpSp>
      <p:grpSp>
        <p:nvGrpSpPr>
          <p:cNvPr id="36" name="グループ化 35">
            <a:extLst>
              <a:ext uri="{FF2B5EF4-FFF2-40B4-BE49-F238E27FC236}">
                <a16:creationId xmlns:a16="http://schemas.microsoft.com/office/drawing/2014/main" id="{671905B4-AA8F-EE9A-9D7D-984CE7AB4A38}"/>
              </a:ext>
            </a:extLst>
          </p:cNvPr>
          <p:cNvGrpSpPr/>
          <p:nvPr/>
        </p:nvGrpSpPr>
        <p:grpSpPr>
          <a:xfrm>
            <a:off x="4560368" y="2235728"/>
            <a:ext cx="3090357" cy="3846386"/>
            <a:chOff x="4560368" y="2235728"/>
            <a:chExt cx="3090357" cy="3846386"/>
          </a:xfrm>
        </p:grpSpPr>
        <p:sp>
          <p:nvSpPr>
            <p:cNvPr id="5" name="テキスト ボックス 4">
              <a:extLst>
                <a:ext uri="{FF2B5EF4-FFF2-40B4-BE49-F238E27FC236}">
                  <a16:creationId xmlns:a16="http://schemas.microsoft.com/office/drawing/2014/main" id="{37A6A232-A236-DD30-00D8-CC04F030170C}"/>
                </a:ext>
              </a:extLst>
            </p:cNvPr>
            <p:cNvSpPr txBox="1"/>
            <p:nvPr/>
          </p:nvSpPr>
          <p:spPr>
            <a:xfrm>
              <a:off x="4560368" y="4881785"/>
              <a:ext cx="3090357"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予防意識を持たせる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証明書機能</a:t>
              </a:r>
            </a:p>
          </p:txBody>
        </p:sp>
        <p:pic>
          <p:nvPicPr>
            <p:cNvPr id="25" name="グラフィックス 24" descr="クリップボード: 混合 単色塗りつぶし">
              <a:extLst>
                <a:ext uri="{FF2B5EF4-FFF2-40B4-BE49-F238E27FC236}">
                  <a16:creationId xmlns:a16="http://schemas.microsoft.com/office/drawing/2014/main" id="{517D12B6-49BA-89EB-BB1D-4AF53CC71C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1200" y="2235728"/>
              <a:ext cx="2469600" cy="2469600"/>
            </a:xfrm>
            <a:prstGeom prst="rect">
              <a:avLst/>
            </a:prstGeom>
          </p:spPr>
        </p:pic>
      </p:grpSp>
      <p:grpSp>
        <p:nvGrpSpPr>
          <p:cNvPr id="37" name="グループ化 36">
            <a:extLst>
              <a:ext uri="{FF2B5EF4-FFF2-40B4-BE49-F238E27FC236}">
                <a16:creationId xmlns:a16="http://schemas.microsoft.com/office/drawing/2014/main" id="{74331375-F77A-714A-CB41-060D00C15813}"/>
              </a:ext>
            </a:extLst>
          </p:cNvPr>
          <p:cNvGrpSpPr/>
          <p:nvPr/>
        </p:nvGrpSpPr>
        <p:grpSpPr>
          <a:xfrm>
            <a:off x="8300400" y="2235728"/>
            <a:ext cx="3255401" cy="3846386"/>
            <a:chOff x="8300400" y="2235728"/>
            <a:chExt cx="3255401" cy="3846386"/>
          </a:xfrm>
        </p:grpSpPr>
        <p:sp>
          <p:nvSpPr>
            <p:cNvPr id="7" name="テキスト ボックス 6">
              <a:extLst>
                <a:ext uri="{FF2B5EF4-FFF2-40B4-BE49-F238E27FC236}">
                  <a16:creationId xmlns:a16="http://schemas.microsoft.com/office/drawing/2014/main" id="{A232CD05-7078-7C65-ADD2-9AB9C3CB39C0}"/>
                </a:ext>
              </a:extLst>
            </p:cNvPr>
            <p:cNvSpPr txBox="1"/>
            <p:nvPr/>
          </p:nvSpPr>
          <p:spPr>
            <a:xfrm>
              <a:off x="8300400" y="4881785"/>
              <a:ext cx="3255401"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正しい情報を伝える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お知らせ機能</a:t>
              </a:r>
            </a:p>
          </p:txBody>
        </p:sp>
        <p:grpSp>
          <p:nvGrpSpPr>
            <p:cNvPr id="31" name="グループ化 30">
              <a:extLst>
                <a:ext uri="{FF2B5EF4-FFF2-40B4-BE49-F238E27FC236}">
                  <a16:creationId xmlns:a16="http://schemas.microsoft.com/office/drawing/2014/main" id="{77479640-170E-CB4A-4372-DCCD3FB0730A}"/>
                </a:ext>
              </a:extLst>
            </p:cNvPr>
            <p:cNvGrpSpPr/>
            <p:nvPr/>
          </p:nvGrpSpPr>
          <p:grpSpPr>
            <a:xfrm>
              <a:off x="8633686" y="2235728"/>
              <a:ext cx="2588827" cy="2469600"/>
              <a:chOff x="8530382" y="2235728"/>
              <a:chExt cx="2588827" cy="2469600"/>
            </a:xfrm>
          </p:grpSpPr>
          <p:pic>
            <p:nvPicPr>
              <p:cNvPr id="9" name="グラフィックス 8" descr="情報 単色塗りつぶし">
                <a:extLst>
                  <a:ext uri="{FF2B5EF4-FFF2-40B4-BE49-F238E27FC236}">
                    <a16:creationId xmlns:a16="http://schemas.microsoft.com/office/drawing/2014/main" id="{3A03B419-90DF-3B5B-5F15-CE6435E0F7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18712" y="2235728"/>
                <a:ext cx="788579" cy="788578"/>
              </a:xfrm>
              <a:prstGeom prst="rect">
                <a:avLst/>
              </a:prstGeom>
            </p:spPr>
          </p:pic>
          <p:pic>
            <p:nvPicPr>
              <p:cNvPr id="10" name="グラフィックス 9" descr="スマート フォン 単色塗りつぶし">
                <a:extLst>
                  <a:ext uri="{FF2B5EF4-FFF2-40B4-BE49-F238E27FC236}">
                    <a16:creationId xmlns:a16="http://schemas.microsoft.com/office/drawing/2014/main" id="{B6759B11-D281-6EE5-61ED-5E1EBE041A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0382" y="2836425"/>
                <a:ext cx="1365817" cy="1365817"/>
              </a:xfrm>
              <a:prstGeom prst="rect">
                <a:avLst/>
              </a:prstGeom>
            </p:spPr>
          </p:pic>
          <p:pic>
            <p:nvPicPr>
              <p:cNvPr id="12" name="グラフィックス 11" descr="情報 単色塗りつぶし">
                <a:extLst>
                  <a:ext uri="{FF2B5EF4-FFF2-40B4-BE49-F238E27FC236}">
                    <a16:creationId xmlns:a16="http://schemas.microsoft.com/office/drawing/2014/main" id="{C56C1F74-94B2-33BB-5ABE-741DF4A702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7" y="3052921"/>
                <a:ext cx="788579" cy="788578"/>
              </a:xfrm>
              <a:prstGeom prst="rect">
                <a:avLst/>
              </a:prstGeom>
            </p:spPr>
          </p:pic>
          <p:pic>
            <p:nvPicPr>
              <p:cNvPr id="13" name="グラフィックス 12" descr="情報 単色塗りつぶし">
                <a:extLst>
                  <a:ext uri="{FF2B5EF4-FFF2-40B4-BE49-F238E27FC236}">
                    <a16:creationId xmlns:a16="http://schemas.microsoft.com/office/drawing/2014/main" id="{9D03C605-6D45-1ABF-1781-69A7AD44A8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6" y="3916750"/>
                <a:ext cx="788579" cy="788578"/>
              </a:xfrm>
              <a:prstGeom prst="rect">
                <a:avLst/>
              </a:prstGeom>
            </p:spPr>
          </p:pic>
          <p:sp>
            <p:nvSpPr>
              <p:cNvPr id="14" name="円弧 13">
                <a:extLst>
                  <a:ext uri="{FF2B5EF4-FFF2-40B4-BE49-F238E27FC236}">
                    <a16:creationId xmlns:a16="http://schemas.microsoft.com/office/drawing/2014/main" id="{3C9D3181-8987-CB5F-0E0C-2D0FE415022E}"/>
                  </a:ext>
                </a:extLst>
              </p:cNvPr>
              <p:cNvSpPr/>
              <p:nvPr/>
            </p:nvSpPr>
            <p:spPr>
              <a:xfrm flipH="1">
                <a:off x="9195497" y="2639320"/>
                <a:ext cx="1113815" cy="692750"/>
              </a:xfrm>
              <a:custGeom>
                <a:avLst/>
                <a:gdLst>
                  <a:gd name="connsiteX0" fmla="*/ 1108754 w 1938070"/>
                  <a:gd name="connsiteY0" fmla="*/ 7315 h 1400130"/>
                  <a:gd name="connsiteX1" fmla="*/ 1938070 w 1938070"/>
                  <a:gd name="connsiteY1" fmla="*/ 700065 h 1400130"/>
                  <a:gd name="connsiteX2" fmla="*/ 969035 w 1938070"/>
                  <a:gd name="connsiteY2" fmla="*/ 700065 h 1400130"/>
                  <a:gd name="connsiteX3" fmla="*/ 1108754 w 1938070"/>
                  <a:gd name="connsiteY3" fmla="*/ 7315 h 1400130"/>
                  <a:gd name="connsiteX0" fmla="*/ 1108754 w 1938070"/>
                  <a:gd name="connsiteY0" fmla="*/ 7315 h 1400130"/>
                  <a:gd name="connsiteX1" fmla="*/ 1938070 w 1938070"/>
                  <a:gd name="connsiteY1" fmla="*/ 700065 h 140013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5719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0525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243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8145 h 692750"/>
                </a:gdLst>
                <a:ahLst/>
                <a:cxnLst>
                  <a:cxn ang="0">
                    <a:pos x="connsiteX0" y="connsiteY0"/>
                  </a:cxn>
                  <a:cxn ang="0">
                    <a:pos x="connsiteX1" y="connsiteY1"/>
                  </a:cxn>
                </a:cxnLst>
                <a:rect l="l" t="t" r="r" b="b"/>
                <a:pathLst>
                  <a:path w="1113815" h="692750" stroke="0" extrusionOk="0">
                    <a:moveTo>
                      <a:pt x="139719" y="0"/>
                    </a:moveTo>
                    <a:cubicBezTo>
                      <a:pt x="615905" y="50125"/>
                      <a:pt x="969035" y="345104"/>
                      <a:pt x="969035" y="692750"/>
                    </a:cubicBezTo>
                    <a:lnTo>
                      <a:pt x="0" y="692750"/>
                    </a:lnTo>
                    <a:lnTo>
                      <a:pt x="139719" y="0"/>
                    </a:lnTo>
                    <a:close/>
                  </a:path>
                  <a:path w="1113815" h="692750" fill="none">
                    <a:moveTo>
                      <a:pt x="139719" y="0"/>
                    </a:moveTo>
                    <a:cubicBezTo>
                      <a:pt x="615905" y="50125"/>
                      <a:pt x="1113815" y="330499"/>
                      <a:pt x="1113815" y="678145"/>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C27C95B0-D979-7449-55E4-89EA29646E76}"/>
                  </a:ext>
                </a:extLst>
              </p:cNvPr>
              <p:cNvSpPr/>
              <p:nvPr/>
            </p:nvSpPr>
            <p:spPr>
              <a:xfrm flipH="1" flipV="1">
                <a:off x="9190783" y="3703166"/>
                <a:ext cx="1125533" cy="693582"/>
              </a:xfrm>
              <a:custGeom>
                <a:avLst/>
                <a:gdLst>
                  <a:gd name="connsiteX0" fmla="*/ 1170170 w 2060567"/>
                  <a:gd name="connsiteY0" fmla="*/ 6483 h 1400130"/>
                  <a:gd name="connsiteX1" fmla="*/ 2060567 w 2060567"/>
                  <a:gd name="connsiteY1" fmla="*/ 700065 h 1400130"/>
                  <a:gd name="connsiteX2" fmla="*/ 1030284 w 2060567"/>
                  <a:gd name="connsiteY2" fmla="*/ 700065 h 1400130"/>
                  <a:gd name="connsiteX3" fmla="*/ 1170170 w 2060567"/>
                  <a:gd name="connsiteY3" fmla="*/ 6483 h 1400130"/>
                  <a:gd name="connsiteX0" fmla="*/ 1170170 w 2060567"/>
                  <a:gd name="connsiteY0" fmla="*/ 6483 h 1400130"/>
                  <a:gd name="connsiteX1" fmla="*/ 2060567 w 2060567"/>
                  <a:gd name="connsiteY1" fmla="*/ 700065 h 1400130"/>
                  <a:gd name="connsiteX0" fmla="*/ 139886 w 1125533"/>
                  <a:gd name="connsiteY0" fmla="*/ 0 h 693582"/>
                  <a:gd name="connsiteX1" fmla="*/ 1030283 w 1125533"/>
                  <a:gd name="connsiteY1" fmla="*/ 693582 h 693582"/>
                  <a:gd name="connsiteX2" fmla="*/ 0 w 1125533"/>
                  <a:gd name="connsiteY2" fmla="*/ 693582 h 693582"/>
                  <a:gd name="connsiteX3" fmla="*/ 139886 w 1125533"/>
                  <a:gd name="connsiteY3" fmla="*/ 0 h 693582"/>
                  <a:gd name="connsiteX0" fmla="*/ 139886 w 1125533"/>
                  <a:gd name="connsiteY0" fmla="*/ 0 h 693582"/>
                  <a:gd name="connsiteX1" fmla="*/ 1125533 w 1125533"/>
                  <a:gd name="connsiteY1" fmla="*/ 685962 h 693582"/>
                </a:gdLst>
                <a:ahLst/>
                <a:cxnLst>
                  <a:cxn ang="0">
                    <a:pos x="connsiteX0" y="connsiteY0"/>
                  </a:cxn>
                  <a:cxn ang="0">
                    <a:pos x="connsiteX1" y="connsiteY1"/>
                  </a:cxn>
                </a:cxnLst>
                <a:rect l="l" t="t" r="r" b="b"/>
                <a:pathLst>
                  <a:path w="1125533" h="693582" stroke="0" extrusionOk="0">
                    <a:moveTo>
                      <a:pt x="139886" y="0"/>
                    </a:moveTo>
                    <a:cubicBezTo>
                      <a:pt x="650071" y="47508"/>
                      <a:pt x="1030283" y="343678"/>
                      <a:pt x="1030283" y="693582"/>
                    </a:cubicBezTo>
                    <a:lnTo>
                      <a:pt x="0" y="693582"/>
                    </a:lnTo>
                    <a:lnTo>
                      <a:pt x="139886" y="0"/>
                    </a:lnTo>
                    <a:close/>
                  </a:path>
                  <a:path w="1125533" h="693582" fill="none">
                    <a:moveTo>
                      <a:pt x="139886" y="0"/>
                    </a:moveTo>
                    <a:cubicBezTo>
                      <a:pt x="650071" y="47508"/>
                      <a:pt x="1125533" y="336058"/>
                      <a:pt x="1125533" y="685962"/>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8C73827F-B534-6D8E-C880-41DBB940626E}"/>
                  </a:ext>
                </a:extLst>
              </p:cNvPr>
              <p:cNvCxnSpPr>
                <a:cxnSpLocks/>
              </p:cNvCxnSpPr>
              <p:nvPr/>
            </p:nvCxnSpPr>
            <p:spPr>
              <a:xfrm flipV="1">
                <a:off x="9391650" y="3479028"/>
                <a:ext cx="917663" cy="46903"/>
              </a:xfrm>
              <a:prstGeom prst="line">
                <a:avLst/>
              </a:prstGeom>
              <a:ln w="28575">
                <a:solidFill>
                  <a:srgbClr val="5FCBEF"/>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バッジ: チェックマーク 単色塗りつぶし">
                <a:extLst>
                  <a:ext uri="{FF2B5EF4-FFF2-40B4-BE49-F238E27FC236}">
                    <a16:creationId xmlns:a16="http://schemas.microsoft.com/office/drawing/2014/main" id="{03921DCF-CE85-A6F6-525B-C5F0A230ED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07565" y="2563613"/>
                <a:ext cx="444476" cy="444476"/>
              </a:xfrm>
              <a:prstGeom prst="rect">
                <a:avLst/>
              </a:prstGeom>
            </p:spPr>
          </p:pic>
          <p:pic>
            <p:nvPicPr>
              <p:cNvPr id="18" name="グラフィックス 17" descr="バッジ: チェックマーク 単色塗りつぶし">
                <a:extLst>
                  <a:ext uri="{FF2B5EF4-FFF2-40B4-BE49-F238E27FC236}">
                    <a16:creationId xmlns:a16="http://schemas.microsoft.com/office/drawing/2014/main" id="{568CE0E2-59E2-C393-0987-6F3008FEFA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3428397"/>
                <a:ext cx="444476" cy="444476"/>
              </a:xfrm>
              <a:prstGeom prst="rect">
                <a:avLst/>
              </a:prstGeom>
            </p:spPr>
          </p:pic>
          <p:pic>
            <p:nvPicPr>
              <p:cNvPr id="19" name="グラフィックス 18" descr="バッジ: チェックマーク 単色塗りつぶし">
                <a:extLst>
                  <a:ext uri="{FF2B5EF4-FFF2-40B4-BE49-F238E27FC236}">
                    <a16:creationId xmlns:a16="http://schemas.microsoft.com/office/drawing/2014/main" id="{FBDD6E78-374C-110B-5CC3-5D522620A5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4231177"/>
                <a:ext cx="444476" cy="444476"/>
              </a:xfrm>
              <a:prstGeom prst="rect">
                <a:avLst/>
              </a:prstGeom>
            </p:spPr>
          </p:pic>
          <p:pic>
            <p:nvPicPr>
              <p:cNvPr id="28" name="グラフィックス 27" descr="新聞 単色塗りつぶし">
                <a:extLst>
                  <a:ext uri="{FF2B5EF4-FFF2-40B4-BE49-F238E27FC236}">
                    <a16:creationId xmlns:a16="http://schemas.microsoft.com/office/drawing/2014/main" id="{6B55DD18-0385-FFBE-4E9C-2C520C5132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26723" y="3228298"/>
                <a:ext cx="582075" cy="582075"/>
              </a:xfrm>
              <a:prstGeom prst="rect">
                <a:avLst/>
              </a:prstGeom>
            </p:spPr>
          </p:pic>
        </p:grpSp>
      </p:grpSp>
    </p:spTree>
    <p:extLst>
      <p:ext uri="{BB962C8B-B14F-4D97-AF65-F5344CB8AC3E}">
        <p14:creationId xmlns:p14="http://schemas.microsoft.com/office/powerpoint/2010/main" val="2390276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tx1">
              <a:lumMod val="75000"/>
              <a:lumOff val="25000"/>
            </a:schemeClr>
          </a:fgClr>
          <a:bgClr>
            <a:schemeClr val="tx1">
              <a:lumMod val="85000"/>
              <a:lumOff val="15000"/>
            </a:schemeClr>
          </a:bgClr>
        </a:pattFill>
        <a:effectLst/>
      </p:bgPr>
    </p:bg>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A9DEEF69-83FF-415B-BBF5-CA58AEEF4A0C}"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11</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106160" y="1105287"/>
            <a:ext cx="4658400" cy="4647426"/>
          </a:xfrm>
          <a:prstGeom prst="rect">
            <a:avLst/>
          </a:prstGeom>
          <a:noFill/>
        </p:spPr>
        <p:txBody>
          <a:bodyPr wrap="square" rtlCol="0">
            <a:spAutoFit/>
          </a:bodyPr>
          <a:lstStyle/>
          <a:p>
            <a:pPr marL="457200" indent="-457200">
              <a:buClr>
                <a:schemeClr val="accent1"/>
              </a:buClr>
              <a:buSzPct val="80000"/>
              <a:buFont typeface="Yu Gothic UI" panose="020B0500000000000000" pitchFamily="50" charset="-128"/>
              <a:buChar char="▶"/>
            </a:pPr>
            <a:r>
              <a:rPr lang="en-US" altLang="ja-JP" sz="2800">
                <a:solidFill>
                  <a:schemeClr val="bg1">
                    <a:lumMod val="85000"/>
                  </a:schemeClr>
                </a:solidFill>
                <a:latin typeface="Yu Gothic UI" panose="020B0500000000000000" pitchFamily="50" charset="-128"/>
                <a:ea typeface="Yu Gothic UI" panose="020B0500000000000000" pitchFamily="50" charset="-128"/>
              </a:rPr>
              <a:t>COCOA</a:t>
            </a:r>
            <a:r>
              <a:rPr lang="ja-JP" altLang="en-US" sz="2800">
                <a:solidFill>
                  <a:schemeClr val="bg1">
                    <a:lumMod val="85000"/>
                  </a:schemeClr>
                </a:solidFill>
                <a:latin typeface="Yu Gothic UI" panose="020B0500000000000000" pitchFamily="50" charset="-128"/>
                <a:ea typeface="Yu Gothic UI" panose="020B0500000000000000" pitchFamily="50" charset="-128"/>
              </a:rPr>
              <a:t>について</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課題の解決策</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4400" b="1">
                <a:solidFill>
                  <a:schemeClr val="bg1"/>
                </a:solidFill>
                <a:latin typeface="Yu Gothic UI" panose="020B0500000000000000" pitchFamily="50" charset="-128"/>
                <a:ea typeface="Yu Gothic UI" panose="020B0500000000000000" pitchFamily="50" charset="-128"/>
              </a:rPr>
              <a:t>新アプリの機能</a:t>
            </a:r>
            <a:endParaRPr lang="en-US" altLang="ja-JP" sz="4400" b="1">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アプリの評価</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まとめと今後の展望</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843295196"/>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3FB19-5EC2-029F-3FA0-ADC69CE1C152}"/>
              </a:ext>
            </a:extLst>
          </p:cNvPr>
          <p:cNvSpPr>
            <a:spLocks noGrp="1"/>
          </p:cNvSpPr>
          <p:nvPr>
            <p:ph type="title"/>
          </p:nvPr>
        </p:nvSpPr>
        <p:spPr/>
        <p:txBody>
          <a:bodyPr/>
          <a:lstStyle/>
          <a:p>
            <a:r>
              <a:rPr kumimoji="1" lang="ja-JP" altLang="en-US"/>
              <a:t>核となる</a:t>
            </a:r>
            <a:r>
              <a:rPr lang="ja-JP" altLang="en-US"/>
              <a:t>３つの機能</a:t>
            </a:r>
            <a:endParaRPr kumimoji="1" lang="ja-JP" altLang="en-US"/>
          </a:p>
        </p:txBody>
      </p:sp>
      <p:sp>
        <p:nvSpPr>
          <p:cNvPr id="3" name="日付プレースホルダー 2">
            <a:extLst>
              <a:ext uri="{FF2B5EF4-FFF2-40B4-BE49-F238E27FC236}">
                <a16:creationId xmlns:a16="http://schemas.microsoft.com/office/drawing/2014/main" id="{6D9790E7-583F-52DF-6EF6-478995D55BB5}"/>
              </a:ext>
            </a:extLst>
          </p:cNvPr>
          <p:cNvSpPr>
            <a:spLocks noGrp="1"/>
          </p:cNvSpPr>
          <p:nvPr>
            <p:ph type="dt" sz="half" idx="10"/>
          </p:nvPr>
        </p:nvSpPr>
        <p:spPr/>
        <p:txBody>
          <a:bodyPr/>
          <a:lstStyle/>
          <a:p>
            <a:fld id="{95261ACA-6F04-40E3-9F3C-84B6F69727F5}"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0D932510-74D5-1549-1354-C595289A5FFF}"/>
              </a:ext>
            </a:extLst>
          </p:cNvPr>
          <p:cNvSpPr>
            <a:spLocks noGrp="1"/>
          </p:cNvSpPr>
          <p:nvPr>
            <p:ph type="sldNum" sz="quarter" idx="12"/>
          </p:nvPr>
        </p:nvSpPr>
        <p:spPr/>
        <p:txBody>
          <a:bodyPr/>
          <a:lstStyle/>
          <a:p>
            <a:fld id="{2412FE29-8C54-42AA-8FA3-6564FA4753A7}" type="slidenum">
              <a:rPr kumimoji="1" lang="ja-JP" altLang="en-US" smtClean="0"/>
              <a:t>12</a:t>
            </a:fld>
            <a:endParaRPr kumimoji="1" lang="ja-JP" altLang="en-US"/>
          </a:p>
        </p:txBody>
      </p:sp>
      <p:grpSp>
        <p:nvGrpSpPr>
          <p:cNvPr id="35" name="グループ化 34">
            <a:extLst>
              <a:ext uri="{FF2B5EF4-FFF2-40B4-BE49-F238E27FC236}">
                <a16:creationId xmlns:a16="http://schemas.microsoft.com/office/drawing/2014/main" id="{4E9542B5-BB0F-40A9-B9DC-1CF920185687}"/>
              </a:ext>
            </a:extLst>
          </p:cNvPr>
          <p:cNvGrpSpPr/>
          <p:nvPr/>
        </p:nvGrpSpPr>
        <p:grpSpPr>
          <a:xfrm>
            <a:off x="947574" y="2235728"/>
            <a:ext cx="2963119" cy="3846386"/>
            <a:chOff x="947574" y="2235728"/>
            <a:chExt cx="2963119" cy="3846386"/>
          </a:xfrm>
        </p:grpSpPr>
        <p:grpSp>
          <p:nvGrpSpPr>
            <p:cNvPr id="26" name="グループ化 25">
              <a:extLst>
                <a:ext uri="{FF2B5EF4-FFF2-40B4-BE49-F238E27FC236}">
                  <a16:creationId xmlns:a16="http://schemas.microsoft.com/office/drawing/2014/main" id="{34FDED79-3111-8BB2-D9D2-97958938F428}"/>
                </a:ext>
              </a:extLst>
            </p:cNvPr>
            <p:cNvGrpSpPr/>
            <p:nvPr/>
          </p:nvGrpSpPr>
          <p:grpSpPr>
            <a:xfrm>
              <a:off x="1140548" y="2235728"/>
              <a:ext cx="2577169" cy="2469600"/>
              <a:chOff x="914831" y="2185200"/>
              <a:chExt cx="2577169" cy="2469600"/>
            </a:xfrm>
          </p:grpSpPr>
          <p:pic>
            <p:nvPicPr>
              <p:cNvPr id="24" name="グラフィックス 23" descr="ダンス 単色塗りつぶし">
                <a:extLst>
                  <a:ext uri="{FF2B5EF4-FFF2-40B4-BE49-F238E27FC236}">
                    <a16:creationId xmlns:a16="http://schemas.microsoft.com/office/drawing/2014/main" id="{C2B0C642-6422-AA64-31DA-81921852C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400" y="2185200"/>
                <a:ext cx="2469600" cy="2469600"/>
              </a:xfrm>
              <a:prstGeom prst="rect">
                <a:avLst/>
              </a:prstGeom>
            </p:spPr>
          </p:pic>
          <p:grpSp>
            <p:nvGrpSpPr>
              <p:cNvPr id="21" name="グループ化 20">
                <a:extLst>
                  <a:ext uri="{FF2B5EF4-FFF2-40B4-BE49-F238E27FC236}">
                    <a16:creationId xmlns:a16="http://schemas.microsoft.com/office/drawing/2014/main" id="{737B9C59-A321-FB28-C2A0-DE5961086D57}"/>
                  </a:ext>
                </a:extLst>
              </p:cNvPr>
              <p:cNvGrpSpPr/>
              <p:nvPr/>
            </p:nvGrpSpPr>
            <p:grpSpPr>
              <a:xfrm>
                <a:off x="914831" y="3407306"/>
                <a:ext cx="529929" cy="529929"/>
                <a:chOff x="9017110" y="2659490"/>
                <a:chExt cx="529929" cy="529929"/>
              </a:xfrm>
            </p:grpSpPr>
            <p:pic>
              <p:nvPicPr>
                <p:cNvPr id="22" name="グラフィックス 21" descr="電話のバイブレーション 単色塗りつぶし">
                  <a:extLst>
                    <a:ext uri="{FF2B5EF4-FFF2-40B4-BE49-F238E27FC236}">
                      <a16:creationId xmlns:a16="http://schemas.microsoft.com/office/drawing/2014/main" id="{8143887A-A725-95E4-C0FE-A39E458411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00000">
                  <a:off x="9017110" y="2659490"/>
                  <a:ext cx="529929" cy="529929"/>
                </a:xfrm>
                <a:prstGeom prst="rect">
                  <a:avLst/>
                </a:prstGeom>
              </p:spPr>
            </p:pic>
            <p:pic>
              <p:nvPicPr>
                <p:cNvPr id="23" name="グラフィックス 22" descr="警告 単色塗りつぶし">
                  <a:extLst>
                    <a:ext uri="{FF2B5EF4-FFF2-40B4-BE49-F238E27FC236}">
                      <a16:creationId xmlns:a16="http://schemas.microsoft.com/office/drawing/2014/main" id="{81097897-234F-361D-C9D0-E886AB57DF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80000">
                  <a:off x="9185078" y="2827460"/>
                  <a:ext cx="193991" cy="193991"/>
                </a:xfrm>
                <a:prstGeom prst="rect">
                  <a:avLst/>
                </a:prstGeom>
              </p:spPr>
            </p:pic>
          </p:grpSp>
        </p:grpSp>
        <p:sp>
          <p:nvSpPr>
            <p:cNvPr id="20" name="テキスト ボックス 19">
              <a:extLst>
                <a:ext uri="{FF2B5EF4-FFF2-40B4-BE49-F238E27FC236}">
                  <a16:creationId xmlns:a16="http://schemas.microsoft.com/office/drawing/2014/main" id="{66784C71-585B-3339-A121-14F22F55FCFF}"/>
                </a:ext>
              </a:extLst>
            </p:cNvPr>
            <p:cNvSpPr txBox="1"/>
            <p:nvPr/>
          </p:nvSpPr>
          <p:spPr>
            <a:xfrm>
              <a:off x="947574" y="4881785"/>
              <a:ext cx="2963119"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接触前に警告する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レーダー機能</a:t>
              </a:r>
            </a:p>
          </p:txBody>
        </p:sp>
      </p:grpSp>
      <p:grpSp>
        <p:nvGrpSpPr>
          <p:cNvPr id="36" name="グループ化 35">
            <a:extLst>
              <a:ext uri="{FF2B5EF4-FFF2-40B4-BE49-F238E27FC236}">
                <a16:creationId xmlns:a16="http://schemas.microsoft.com/office/drawing/2014/main" id="{671905B4-AA8F-EE9A-9D7D-984CE7AB4A38}"/>
              </a:ext>
            </a:extLst>
          </p:cNvPr>
          <p:cNvGrpSpPr/>
          <p:nvPr/>
        </p:nvGrpSpPr>
        <p:grpSpPr>
          <a:xfrm>
            <a:off x="4560368" y="2235728"/>
            <a:ext cx="3090357" cy="3846386"/>
            <a:chOff x="4560368" y="2235728"/>
            <a:chExt cx="3090357" cy="3846386"/>
          </a:xfrm>
        </p:grpSpPr>
        <p:sp>
          <p:nvSpPr>
            <p:cNvPr id="5" name="テキスト ボックス 4">
              <a:extLst>
                <a:ext uri="{FF2B5EF4-FFF2-40B4-BE49-F238E27FC236}">
                  <a16:creationId xmlns:a16="http://schemas.microsoft.com/office/drawing/2014/main" id="{37A6A232-A236-DD30-00D8-CC04F030170C}"/>
                </a:ext>
              </a:extLst>
            </p:cNvPr>
            <p:cNvSpPr txBox="1"/>
            <p:nvPr/>
          </p:nvSpPr>
          <p:spPr>
            <a:xfrm>
              <a:off x="4560368" y="4881785"/>
              <a:ext cx="3090357"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予防意識を持たせる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証明書機能</a:t>
              </a:r>
            </a:p>
          </p:txBody>
        </p:sp>
        <p:pic>
          <p:nvPicPr>
            <p:cNvPr id="25" name="グラフィックス 24" descr="クリップボード: 混合 単色塗りつぶし">
              <a:extLst>
                <a:ext uri="{FF2B5EF4-FFF2-40B4-BE49-F238E27FC236}">
                  <a16:creationId xmlns:a16="http://schemas.microsoft.com/office/drawing/2014/main" id="{517D12B6-49BA-89EB-BB1D-4AF53CC71C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1200" y="2235728"/>
              <a:ext cx="2469600" cy="2469600"/>
            </a:xfrm>
            <a:prstGeom prst="rect">
              <a:avLst/>
            </a:prstGeom>
          </p:spPr>
        </p:pic>
      </p:grpSp>
      <p:grpSp>
        <p:nvGrpSpPr>
          <p:cNvPr id="37" name="グループ化 36">
            <a:extLst>
              <a:ext uri="{FF2B5EF4-FFF2-40B4-BE49-F238E27FC236}">
                <a16:creationId xmlns:a16="http://schemas.microsoft.com/office/drawing/2014/main" id="{74331375-F77A-714A-CB41-060D00C15813}"/>
              </a:ext>
            </a:extLst>
          </p:cNvPr>
          <p:cNvGrpSpPr/>
          <p:nvPr/>
        </p:nvGrpSpPr>
        <p:grpSpPr>
          <a:xfrm>
            <a:off x="8300400" y="2235728"/>
            <a:ext cx="3255401" cy="3846386"/>
            <a:chOff x="8300400" y="2235728"/>
            <a:chExt cx="3255401" cy="3846386"/>
          </a:xfrm>
        </p:grpSpPr>
        <p:sp>
          <p:nvSpPr>
            <p:cNvPr id="7" name="テキスト ボックス 6">
              <a:extLst>
                <a:ext uri="{FF2B5EF4-FFF2-40B4-BE49-F238E27FC236}">
                  <a16:creationId xmlns:a16="http://schemas.microsoft.com/office/drawing/2014/main" id="{A232CD05-7078-7C65-ADD2-9AB9C3CB39C0}"/>
                </a:ext>
              </a:extLst>
            </p:cNvPr>
            <p:cNvSpPr txBox="1"/>
            <p:nvPr/>
          </p:nvSpPr>
          <p:spPr>
            <a:xfrm>
              <a:off x="8300400" y="4881785"/>
              <a:ext cx="3255401"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正しい情報を伝える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お知らせ機能</a:t>
              </a:r>
            </a:p>
          </p:txBody>
        </p:sp>
        <p:grpSp>
          <p:nvGrpSpPr>
            <p:cNvPr id="31" name="グループ化 30">
              <a:extLst>
                <a:ext uri="{FF2B5EF4-FFF2-40B4-BE49-F238E27FC236}">
                  <a16:creationId xmlns:a16="http://schemas.microsoft.com/office/drawing/2014/main" id="{77479640-170E-CB4A-4372-DCCD3FB0730A}"/>
                </a:ext>
              </a:extLst>
            </p:cNvPr>
            <p:cNvGrpSpPr/>
            <p:nvPr/>
          </p:nvGrpSpPr>
          <p:grpSpPr>
            <a:xfrm>
              <a:off x="8633686" y="2235728"/>
              <a:ext cx="2588827" cy="2469600"/>
              <a:chOff x="8530382" y="2235728"/>
              <a:chExt cx="2588827" cy="2469600"/>
            </a:xfrm>
          </p:grpSpPr>
          <p:pic>
            <p:nvPicPr>
              <p:cNvPr id="9" name="グラフィックス 8" descr="情報 単色塗りつぶし">
                <a:extLst>
                  <a:ext uri="{FF2B5EF4-FFF2-40B4-BE49-F238E27FC236}">
                    <a16:creationId xmlns:a16="http://schemas.microsoft.com/office/drawing/2014/main" id="{3A03B419-90DF-3B5B-5F15-CE6435E0F7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18712" y="2235728"/>
                <a:ext cx="788579" cy="788578"/>
              </a:xfrm>
              <a:prstGeom prst="rect">
                <a:avLst/>
              </a:prstGeom>
            </p:spPr>
          </p:pic>
          <p:pic>
            <p:nvPicPr>
              <p:cNvPr id="10" name="グラフィックス 9" descr="スマート フォン 単色塗りつぶし">
                <a:extLst>
                  <a:ext uri="{FF2B5EF4-FFF2-40B4-BE49-F238E27FC236}">
                    <a16:creationId xmlns:a16="http://schemas.microsoft.com/office/drawing/2014/main" id="{B6759B11-D281-6EE5-61ED-5E1EBE041A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0382" y="2836425"/>
                <a:ext cx="1365817" cy="1365817"/>
              </a:xfrm>
              <a:prstGeom prst="rect">
                <a:avLst/>
              </a:prstGeom>
            </p:spPr>
          </p:pic>
          <p:pic>
            <p:nvPicPr>
              <p:cNvPr id="12" name="グラフィックス 11" descr="情報 単色塗りつぶし">
                <a:extLst>
                  <a:ext uri="{FF2B5EF4-FFF2-40B4-BE49-F238E27FC236}">
                    <a16:creationId xmlns:a16="http://schemas.microsoft.com/office/drawing/2014/main" id="{C56C1F74-94B2-33BB-5ABE-741DF4A702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7" y="3052921"/>
                <a:ext cx="788579" cy="788578"/>
              </a:xfrm>
              <a:prstGeom prst="rect">
                <a:avLst/>
              </a:prstGeom>
            </p:spPr>
          </p:pic>
          <p:pic>
            <p:nvPicPr>
              <p:cNvPr id="13" name="グラフィックス 12" descr="情報 単色塗りつぶし">
                <a:extLst>
                  <a:ext uri="{FF2B5EF4-FFF2-40B4-BE49-F238E27FC236}">
                    <a16:creationId xmlns:a16="http://schemas.microsoft.com/office/drawing/2014/main" id="{9D03C605-6D45-1ABF-1781-69A7AD44A8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6" y="3916750"/>
                <a:ext cx="788579" cy="788578"/>
              </a:xfrm>
              <a:prstGeom prst="rect">
                <a:avLst/>
              </a:prstGeom>
            </p:spPr>
          </p:pic>
          <p:sp>
            <p:nvSpPr>
              <p:cNvPr id="14" name="円弧 13">
                <a:extLst>
                  <a:ext uri="{FF2B5EF4-FFF2-40B4-BE49-F238E27FC236}">
                    <a16:creationId xmlns:a16="http://schemas.microsoft.com/office/drawing/2014/main" id="{3C9D3181-8987-CB5F-0E0C-2D0FE415022E}"/>
                  </a:ext>
                </a:extLst>
              </p:cNvPr>
              <p:cNvSpPr/>
              <p:nvPr/>
            </p:nvSpPr>
            <p:spPr>
              <a:xfrm flipH="1">
                <a:off x="9195497" y="2639320"/>
                <a:ext cx="1113815" cy="692750"/>
              </a:xfrm>
              <a:custGeom>
                <a:avLst/>
                <a:gdLst>
                  <a:gd name="connsiteX0" fmla="*/ 1108754 w 1938070"/>
                  <a:gd name="connsiteY0" fmla="*/ 7315 h 1400130"/>
                  <a:gd name="connsiteX1" fmla="*/ 1938070 w 1938070"/>
                  <a:gd name="connsiteY1" fmla="*/ 700065 h 1400130"/>
                  <a:gd name="connsiteX2" fmla="*/ 969035 w 1938070"/>
                  <a:gd name="connsiteY2" fmla="*/ 700065 h 1400130"/>
                  <a:gd name="connsiteX3" fmla="*/ 1108754 w 1938070"/>
                  <a:gd name="connsiteY3" fmla="*/ 7315 h 1400130"/>
                  <a:gd name="connsiteX0" fmla="*/ 1108754 w 1938070"/>
                  <a:gd name="connsiteY0" fmla="*/ 7315 h 1400130"/>
                  <a:gd name="connsiteX1" fmla="*/ 1938070 w 1938070"/>
                  <a:gd name="connsiteY1" fmla="*/ 700065 h 140013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5719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0525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243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8145 h 692750"/>
                </a:gdLst>
                <a:ahLst/>
                <a:cxnLst>
                  <a:cxn ang="0">
                    <a:pos x="connsiteX0" y="connsiteY0"/>
                  </a:cxn>
                  <a:cxn ang="0">
                    <a:pos x="connsiteX1" y="connsiteY1"/>
                  </a:cxn>
                </a:cxnLst>
                <a:rect l="l" t="t" r="r" b="b"/>
                <a:pathLst>
                  <a:path w="1113815" h="692750" stroke="0" extrusionOk="0">
                    <a:moveTo>
                      <a:pt x="139719" y="0"/>
                    </a:moveTo>
                    <a:cubicBezTo>
                      <a:pt x="615905" y="50125"/>
                      <a:pt x="969035" y="345104"/>
                      <a:pt x="969035" y="692750"/>
                    </a:cubicBezTo>
                    <a:lnTo>
                      <a:pt x="0" y="692750"/>
                    </a:lnTo>
                    <a:lnTo>
                      <a:pt x="139719" y="0"/>
                    </a:lnTo>
                    <a:close/>
                  </a:path>
                  <a:path w="1113815" h="692750" fill="none">
                    <a:moveTo>
                      <a:pt x="139719" y="0"/>
                    </a:moveTo>
                    <a:cubicBezTo>
                      <a:pt x="615905" y="50125"/>
                      <a:pt x="1113815" y="330499"/>
                      <a:pt x="1113815" y="678145"/>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C27C95B0-D979-7449-55E4-89EA29646E76}"/>
                  </a:ext>
                </a:extLst>
              </p:cNvPr>
              <p:cNvSpPr/>
              <p:nvPr/>
            </p:nvSpPr>
            <p:spPr>
              <a:xfrm flipH="1" flipV="1">
                <a:off x="9190783" y="3703166"/>
                <a:ext cx="1125533" cy="693582"/>
              </a:xfrm>
              <a:custGeom>
                <a:avLst/>
                <a:gdLst>
                  <a:gd name="connsiteX0" fmla="*/ 1170170 w 2060567"/>
                  <a:gd name="connsiteY0" fmla="*/ 6483 h 1400130"/>
                  <a:gd name="connsiteX1" fmla="*/ 2060567 w 2060567"/>
                  <a:gd name="connsiteY1" fmla="*/ 700065 h 1400130"/>
                  <a:gd name="connsiteX2" fmla="*/ 1030284 w 2060567"/>
                  <a:gd name="connsiteY2" fmla="*/ 700065 h 1400130"/>
                  <a:gd name="connsiteX3" fmla="*/ 1170170 w 2060567"/>
                  <a:gd name="connsiteY3" fmla="*/ 6483 h 1400130"/>
                  <a:gd name="connsiteX0" fmla="*/ 1170170 w 2060567"/>
                  <a:gd name="connsiteY0" fmla="*/ 6483 h 1400130"/>
                  <a:gd name="connsiteX1" fmla="*/ 2060567 w 2060567"/>
                  <a:gd name="connsiteY1" fmla="*/ 700065 h 1400130"/>
                  <a:gd name="connsiteX0" fmla="*/ 139886 w 1125533"/>
                  <a:gd name="connsiteY0" fmla="*/ 0 h 693582"/>
                  <a:gd name="connsiteX1" fmla="*/ 1030283 w 1125533"/>
                  <a:gd name="connsiteY1" fmla="*/ 693582 h 693582"/>
                  <a:gd name="connsiteX2" fmla="*/ 0 w 1125533"/>
                  <a:gd name="connsiteY2" fmla="*/ 693582 h 693582"/>
                  <a:gd name="connsiteX3" fmla="*/ 139886 w 1125533"/>
                  <a:gd name="connsiteY3" fmla="*/ 0 h 693582"/>
                  <a:gd name="connsiteX0" fmla="*/ 139886 w 1125533"/>
                  <a:gd name="connsiteY0" fmla="*/ 0 h 693582"/>
                  <a:gd name="connsiteX1" fmla="*/ 1125533 w 1125533"/>
                  <a:gd name="connsiteY1" fmla="*/ 685962 h 693582"/>
                </a:gdLst>
                <a:ahLst/>
                <a:cxnLst>
                  <a:cxn ang="0">
                    <a:pos x="connsiteX0" y="connsiteY0"/>
                  </a:cxn>
                  <a:cxn ang="0">
                    <a:pos x="connsiteX1" y="connsiteY1"/>
                  </a:cxn>
                </a:cxnLst>
                <a:rect l="l" t="t" r="r" b="b"/>
                <a:pathLst>
                  <a:path w="1125533" h="693582" stroke="0" extrusionOk="0">
                    <a:moveTo>
                      <a:pt x="139886" y="0"/>
                    </a:moveTo>
                    <a:cubicBezTo>
                      <a:pt x="650071" y="47508"/>
                      <a:pt x="1030283" y="343678"/>
                      <a:pt x="1030283" y="693582"/>
                    </a:cubicBezTo>
                    <a:lnTo>
                      <a:pt x="0" y="693582"/>
                    </a:lnTo>
                    <a:lnTo>
                      <a:pt x="139886" y="0"/>
                    </a:lnTo>
                    <a:close/>
                  </a:path>
                  <a:path w="1125533" h="693582" fill="none">
                    <a:moveTo>
                      <a:pt x="139886" y="0"/>
                    </a:moveTo>
                    <a:cubicBezTo>
                      <a:pt x="650071" y="47508"/>
                      <a:pt x="1125533" y="336058"/>
                      <a:pt x="1125533" y="685962"/>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8C73827F-B534-6D8E-C880-41DBB940626E}"/>
                  </a:ext>
                </a:extLst>
              </p:cNvPr>
              <p:cNvCxnSpPr>
                <a:cxnSpLocks/>
              </p:cNvCxnSpPr>
              <p:nvPr/>
            </p:nvCxnSpPr>
            <p:spPr>
              <a:xfrm flipV="1">
                <a:off x="9391650" y="3479028"/>
                <a:ext cx="917663" cy="46903"/>
              </a:xfrm>
              <a:prstGeom prst="line">
                <a:avLst/>
              </a:prstGeom>
              <a:ln w="28575">
                <a:solidFill>
                  <a:srgbClr val="5FCBEF"/>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バッジ: チェックマーク 単色塗りつぶし">
                <a:extLst>
                  <a:ext uri="{FF2B5EF4-FFF2-40B4-BE49-F238E27FC236}">
                    <a16:creationId xmlns:a16="http://schemas.microsoft.com/office/drawing/2014/main" id="{03921DCF-CE85-A6F6-525B-C5F0A230ED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07565" y="2563613"/>
                <a:ext cx="444476" cy="444476"/>
              </a:xfrm>
              <a:prstGeom prst="rect">
                <a:avLst/>
              </a:prstGeom>
            </p:spPr>
          </p:pic>
          <p:pic>
            <p:nvPicPr>
              <p:cNvPr id="18" name="グラフィックス 17" descr="バッジ: チェックマーク 単色塗りつぶし">
                <a:extLst>
                  <a:ext uri="{FF2B5EF4-FFF2-40B4-BE49-F238E27FC236}">
                    <a16:creationId xmlns:a16="http://schemas.microsoft.com/office/drawing/2014/main" id="{568CE0E2-59E2-C393-0987-6F3008FEFA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3428397"/>
                <a:ext cx="444476" cy="444476"/>
              </a:xfrm>
              <a:prstGeom prst="rect">
                <a:avLst/>
              </a:prstGeom>
            </p:spPr>
          </p:pic>
          <p:pic>
            <p:nvPicPr>
              <p:cNvPr id="19" name="グラフィックス 18" descr="バッジ: チェックマーク 単色塗りつぶし">
                <a:extLst>
                  <a:ext uri="{FF2B5EF4-FFF2-40B4-BE49-F238E27FC236}">
                    <a16:creationId xmlns:a16="http://schemas.microsoft.com/office/drawing/2014/main" id="{FBDD6E78-374C-110B-5CC3-5D522620A5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4231177"/>
                <a:ext cx="444476" cy="444476"/>
              </a:xfrm>
              <a:prstGeom prst="rect">
                <a:avLst/>
              </a:prstGeom>
            </p:spPr>
          </p:pic>
          <p:pic>
            <p:nvPicPr>
              <p:cNvPr id="28" name="グラフィックス 27" descr="新聞 単色塗りつぶし">
                <a:extLst>
                  <a:ext uri="{FF2B5EF4-FFF2-40B4-BE49-F238E27FC236}">
                    <a16:creationId xmlns:a16="http://schemas.microsoft.com/office/drawing/2014/main" id="{6B55DD18-0385-FFBE-4E9C-2C520C5132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26723" y="3228298"/>
                <a:ext cx="582075" cy="582075"/>
              </a:xfrm>
              <a:prstGeom prst="rect">
                <a:avLst/>
              </a:prstGeom>
            </p:spPr>
          </p:pic>
        </p:grpSp>
      </p:grpSp>
    </p:spTree>
    <p:extLst>
      <p:ext uri="{BB962C8B-B14F-4D97-AF65-F5344CB8AC3E}">
        <p14:creationId xmlns:p14="http://schemas.microsoft.com/office/powerpoint/2010/main" val="110381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63" presetClass="path" presetSubtype="0" accel="50000" decel="50000" fill="hold" nodeType="withEffect">
                                  <p:stCondLst>
                                    <p:cond delay="0"/>
                                  </p:stCondLst>
                                  <p:childTnLst>
                                    <p:animMotion origin="layout" path="M 1.25E-6 0 L 0.30078 0 " pathEditMode="relative" rAng="0" ptsTypes="AA">
                                      <p:cBhvr>
                                        <p:cTn id="12" dur="1000" fill="hold"/>
                                        <p:tgtEl>
                                          <p:spTgt spid="35"/>
                                        </p:tgtEl>
                                        <p:attrNameLst>
                                          <p:attrName>ppt_x</p:attrName>
                                          <p:attrName>ppt_y</p:attrName>
                                        </p:attrNameLst>
                                      </p:cBhvr>
                                      <p:rCtr x="150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2674FC-6A93-C17E-CC02-6E3152965A1F}"/>
              </a:ext>
            </a:extLst>
          </p:cNvPr>
          <p:cNvSpPr>
            <a:spLocks noGrp="1"/>
          </p:cNvSpPr>
          <p:nvPr>
            <p:ph type="title"/>
          </p:nvPr>
        </p:nvSpPr>
        <p:spPr/>
        <p:txBody>
          <a:bodyPr/>
          <a:lstStyle/>
          <a:p>
            <a:r>
              <a:rPr kumimoji="1" lang="ja-JP" altLang="en-US"/>
              <a:t>１．レーダー機能</a:t>
            </a:r>
          </a:p>
        </p:txBody>
      </p:sp>
      <p:sp>
        <p:nvSpPr>
          <p:cNvPr id="3" name="コンテンツ プレースホルダー 2">
            <a:extLst>
              <a:ext uri="{FF2B5EF4-FFF2-40B4-BE49-F238E27FC236}">
                <a16:creationId xmlns:a16="http://schemas.microsoft.com/office/drawing/2014/main" id="{A8BD5A2F-E9E8-0B9A-AFCE-213B75299377}"/>
              </a:ext>
            </a:extLst>
          </p:cNvPr>
          <p:cNvSpPr>
            <a:spLocks noGrp="1"/>
          </p:cNvSpPr>
          <p:nvPr>
            <p:ph idx="1"/>
          </p:nvPr>
        </p:nvSpPr>
        <p:spPr/>
        <p:txBody>
          <a:bodyPr anchor="ctr">
            <a:normAutofit/>
          </a:bodyPr>
          <a:lstStyle/>
          <a:p>
            <a:r>
              <a:rPr kumimoji="1" lang="ja-JP" altLang="en-US"/>
              <a:t>接触する</a:t>
            </a:r>
            <a:r>
              <a:rPr kumimoji="1" lang="ja-JP" altLang="en-US" sz="4000" b="1"/>
              <a:t>前</a:t>
            </a:r>
            <a:r>
              <a:rPr kumimoji="1" lang="ja-JP" altLang="en-US"/>
              <a:t>に</a:t>
            </a:r>
            <a:r>
              <a:rPr lang="ja-JP" altLang="en-US"/>
              <a:t>警告</a:t>
            </a:r>
            <a:endParaRPr kumimoji="1" lang="en-US" altLang="ja-JP"/>
          </a:p>
          <a:p>
            <a:pPr lvl="1"/>
            <a:endParaRPr kumimoji="1" lang="en-US" altLang="ja-JP"/>
          </a:p>
          <a:p>
            <a:pPr lvl="1">
              <a:buFont typeface="Wingdings" panose="05000000000000000000" pitchFamily="2" charset="2"/>
              <a:buChar char="l"/>
            </a:pPr>
            <a:r>
              <a:rPr lang="ja-JP" altLang="en-US"/>
              <a:t>周囲の人数を表示</a:t>
            </a:r>
            <a:endParaRPr kumimoji="1" lang="en-US" altLang="ja-JP"/>
          </a:p>
          <a:p>
            <a:pPr lvl="1">
              <a:buFont typeface="Wingdings" panose="05000000000000000000" pitchFamily="2" charset="2"/>
              <a:buChar char="l"/>
            </a:pPr>
            <a:endParaRPr kumimoji="1" lang="en-US" altLang="ja-JP"/>
          </a:p>
          <a:p>
            <a:pPr lvl="1">
              <a:buFont typeface="Wingdings" panose="05000000000000000000" pitchFamily="2" charset="2"/>
              <a:buChar char="l"/>
            </a:pPr>
            <a:r>
              <a:rPr lang="ja-JP" altLang="en-US"/>
              <a:t>感染の危険度を表示</a:t>
            </a:r>
            <a:endParaRPr kumimoji="1" lang="en-US" altLang="ja-JP"/>
          </a:p>
          <a:p>
            <a:pPr lvl="1">
              <a:buFont typeface="Wingdings" panose="05000000000000000000" pitchFamily="2" charset="2"/>
              <a:buChar char="l"/>
            </a:pPr>
            <a:endParaRPr kumimoji="1" lang="en-US" altLang="ja-JP"/>
          </a:p>
          <a:p>
            <a:pPr lvl="1">
              <a:buFont typeface="Wingdings" panose="05000000000000000000" pitchFamily="2" charset="2"/>
              <a:buChar char="l"/>
            </a:pPr>
            <a:r>
              <a:rPr kumimoji="1" lang="ja-JP" altLang="en-US"/>
              <a:t>接触人数の推移を可視化</a:t>
            </a:r>
            <a:endParaRPr kumimoji="1" lang="en-US" altLang="ja-JP"/>
          </a:p>
          <a:p>
            <a:pPr lvl="1">
              <a:buFont typeface="Wingdings" panose="05000000000000000000" pitchFamily="2" charset="2"/>
              <a:buChar char="l"/>
            </a:pPr>
            <a:endParaRPr lang="en-US" altLang="ja-JP"/>
          </a:p>
          <a:p>
            <a:pPr lvl="1">
              <a:buFont typeface="Wingdings" panose="05000000000000000000" pitchFamily="2" charset="2"/>
              <a:buChar char="l"/>
            </a:pPr>
            <a:endParaRPr kumimoji="1" lang="en-US" altLang="ja-JP"/>
          </a:p>
        </p:txBody>
      </p:sp>
      <p:sp>
        <p:nvSpPr>
          <p:cNvPr id="4" name="日付プレースホルダー 3">
            <a:extLst>
              <a:ext uri="{FF2B5EF4-FFF2-40B4-BE49-F238E27FC236}">
                <a16:creationId xmlns:a16="http://schemas.microsoft.com/office/drawing/2014/main" id="{9053CBEF-85E6-0D3D-E32E-1472A003A312}"/>
              </a:ext>
            </a:extLst>
          </p:cNvPr>
          <p:cNvSpPr>
            <a:spLocks noGrp="1"/>
          </p:cNvSpPr>
          <p:nvPr>
            <p:ph type="dt" sz="half" idx="10"/>
          </p:nvPr>
        </p:nvSpPr>
        <p:spPr/>
        <p:txBody>
          <a:bodyPr/>
          <a:lstStyle/>
          <a:p>
            <a:fld id="{0B2EE494-6E74-4B09-BD2A-E85D3FE6C061}"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95EC29B8-3F43-BC60-C76A-DB71CFC2A200}"/>
              </a:ext>
            </a:extLst>
          </p:cNvPr>
          <p:cNvSpPr>
            <a:spLocks noGrp="1"/>
          </p:cNvSpPr>
          <p:nvPr>
            <p:ph type="sldNum" sz="quarter" idx="12"/>
          </p:nvPr>
        </p:nvSpPr>
        <p:spPr/>
        <p:txBody>
          <a:bodyPr/>
          <a:lstStyle/>
          <a:p>
            <a:fld id="{2412FE29-8C54-42AA-8FA3-6564FA4753A7}" type="slidenum">
              <a:rPr kumimoji="1" lang="ja-JP" altLang="en-US" smtClean="0"/>
              <a:t>13</a:t>
            </a:fld>
            <a:endParaRPr kumimoji="1" lang="ja-JP" altLang="en-US"/>
          </a:p>
        </p:txBody>
      </p:sp>
      <p:pic>
        <p:nvPicPr>
          <p:cNvPr id="6" name="コンテンツ プレースホルダー 4" descr="グラフ&#10;&#10;自動的に生成された説明">
            <a:extLst>
              <a:ext uri="{FF2B5EF4-FFF2-40B4-BE49-F238E27FC236}">
                <a16:creationId xmlns:a16="http://schemas.microsoft.com/office/drawing/2014/main" id="{71E46582-CFC7-00B8-1EA7-FC8768894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spTree>
    <p:extLst>
      <p:ext uri="{BB962C8B-B14F-4D97-AF65-F5344CB8AC3E}">
        <p14:creationId xmlns:p14="http://schemas.microsoft.com/office/powerpoint/2010/main" val="3336559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横断歩道を歩く歩行者">
            <a:extLst>
              <a:ext uri="{FF2B5EF4-FFF2-40B4-BE49-F238E27FC236}">
                <a16:creationId xmlns:a16="http://schemas.microsoft.com/office/drawing/2014/main" id="{E1CC8065-67BB-C3C4-C37C-3D4F84C8E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61" y="1619156"/>
            <a:ext cx="7551119" cy="5039088"/>
          </a:xfrm>
          <a:prstGeom prst="rect">
            <a:avLst/>
          </a:prstGeom>
        </p:spPr>
      </p:pic>
      <p:sp>
        <p:nvSpPr>
          <p:cNvPr id="2" name="タイトル 1">
            <a:extLst>
              <a:ext uri="{FF2B5EF4-FFF2-40B4-BE49-F238E27FC236}">
                <a16:creationId xmlns:a16="http://schemas.microsoft.com/office/drawing/2014/main" id="{A532DCB0-24A6-9C45-BA31-4E50A97FC030}"/>
              </a:ext>
            </a:extLst>
          </p:cNvPr>
          <p:cNvSpPr>
            <a:spLocks noGrp="1"/>
          </p:cNvSpPr>
          <p:nvPr>
            <p:ph type="title"/>
          </p:nvPr>
        </p:nvSpPr>
        <p:spPr/>
        <p:txBody>
          <a:bodyPr/>
          <a:lstStyle/>
          <a:p>
            <a:r>
              <a:rPr kumimoji="1" lang="ja-JP" altLang="en-US"/>
              <a:t>周囲の人数をカウント</a:t>
            </a:r>
          </a:p>
        </p:txBody>
      </p:sp>
      <p:sp>
        <p:nvSpPr>
          <p:cNvPr id="3" name="日付プレースホルダー 2">
            <a:extLst>
              <a:ext uri="{FF2B5EF4-FFF2-40B4-BE49-F238E27FC236}">
                <a16:creationId xmlns:a16="http://schemas.microsoft.com/office/drawing/2014/main" id="{E945D74F-089E-B61E-73AA-B4CD9FC8A611}"/>
              </a:ext>
            </a:extLst>
          </p:cNvPr>
          <p:cNvSpPr>
            <a:spLocks noGrp="1"/>
          </p:cNvSpPr>
          <p:nvPr>
            <p:ph type="dt" sz="half" idx="10"/>
          </p:nvPr>
        </p:nvSpPr>
        <p:spPr/>
        <p:txBody>
          <a:bodyPr/>
          <a:lstStyle/>
          <a:p>
            <a:fld id="{67C57FF3-DB9C-4A7B-A90C-D7F79398402C}"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AEC8FC7C-CB9C-4E80-5529-50ED70FFBA1F}"/>
              </a:ext>
            </a:extLst>
          </p:cNvPr>
          <p:cNvSpPr>
            <a:spLocks noGrp="1"/>
          </p:cNvSpPr>
          <p:nvPr>
            <p:ph type="sldNum" sz="quarter" idx="12"/>
          </p:nvPr>
        </p:nvSpPr>
        <p:spPr/>
        <p:txBody>
          <a:bodyPr/>
          <a:lstStyle/>
          <a:p>
            <a:fld id="{2412FE29-8C54-42AA-8FA3-6564FA4753A7}" type="slidenum">
              <a:rPr kumimoji="1" lang="ja-JP" altLang="en-US" smtClean="0"/>
              <a:t>14</a:t>
            </a:fld>
            <a:endParaRPr kumimoji="1" lang="ja-JP" altLang="en-US"/>
          </a:p>
        </p:txBody>
      </p:sp>
      <p:sp>
        <p:nvSpPr>
          <p:cNvPr id="37" name="正方形/長方形 36">
            <a:extLst>
              <a:ext uri="{FF2B5EF4-FFF2-40B4-BE49-F238E27FC236}">
                <a16:creationId xmlns:a16="http://schemas.microsoft.com/office/drawing/2014/main" id="{6C500712-D7FC-8D29-F9E5-C31068B638A1}"/>
              </a:ext>
            </a:extLst>
          </p:cNvPr>
          <p:cNvSpPr/>
          <p:nvPr/>
        </p:nvSpPr>
        <p:spPr>
          <a:xfrm>
            <a:off x="4286920" y="3489858"/>
            <a:ext cx="329136" cy="6682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A0B1CEA-8EDD-2BF6-40A1-47C218F5C9AF}"/>
              </a:ext>
            </a:extLst>
          </p:cNvPr>
          <p:cNvSpPr/>
          <p:nvPr/>
        </p:nvSpPr>
        <p:spPr>
          <a:xfrm>
            <a:off x="2144156" y="1457530"/>
            <a:ext cx="4732911" cy="4732911"/>
          </a:xfrm>
          <a:prstGeom prst="ellipse">
            <a:avLst/>
          </a:prstGeom>
          <a:solidFill>
            <a:schemeClr val="accent1">
              <a:alpha val="40000"/>
            </a:schemeClr>
          </a:solidFill>
          <a:ln w="76200">
            <a:solidFill>
              <a:schemeClr val="accent2"/>
            </a:solidFill>
          </a:ln>
          <a:scene3d>
            <a:camera prst="orthographicFront">
              <a:rot lat="120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コンテンツ プレースホルダー 4" descr="グラフ&#10;&#10;自動的に生成された説明">
            <a:extLst>
              <a:ext uri="{FF2B5EF4-FFF2-40B4-BE49-F238E27FC236}">
                <a16:creationId xmlns:a16="http://schemas.microsoft.com/office/drawing/2014/main" id="{0C7730B1-A667-1AFC-4B7E-316BA67A3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grpSp>
        <p:nvGrpSpPr>
          <p:cNvPr id="9" name="グループ化 8">
            <a:extLst>
              <a:ext uri="{FF2B5EF4-FFF2-40B4-BE49-F238E27FC236}">
                <a16:creationId xmlns:a16="http://schemas.microsoft.com/office/drawing/2014/main" id="{81ED024B-74F0-195B-463C-B609DE8302D3}"/>
              </a:ext>
            </a:extLst>
          </p:cNvPr>
          <p:cNvGrpSpPr/>
          <p:nvPr/>
        </p:nvGrpSpPr>
        <p:grpSpPr>
          <a:xfrm>
            <a:off x="4515284" y="1906615"/>
            <a:ext cx="1330207" cy="1916296"/>
            <a:chOff x="3657600" y="2135772"/>
            <a:chExt cx="1125148" cy="1620888"/>
          </a:xfrm>
        </p:grpSpPr>
        <p:cxnSp>
          <p:nvCxnSpPr>
            <p:cNvPr id="6" name="直線矢印コネクタ 5">
              <a:extLst>
                <a:ext uri="{FF2B5EF4-FFF2-40B4-BE49-F238E27FC236}">
                  <a16:creationId xmlns:a16="http://schemas.microsoft.com/office/drawing/2014/main" id="{FA474D99-A1E3-985E-3A66-A7C111EA6C1E}"/>
                </a:ext>
              </a:extLst>
            </p:cNvPr>
            <p:cNvCxnSpPr/>
            <p:nvPr/>
          </p:nvCxnSpPr>
          <p:spPr>
            <a:xfrm flipH="1">
              <a:off x="3657600" y="2135772"/>
              <a:ext cx="1125148" cy="1620888"/>
            </a:xfrm>
            <a:prstGeom prst="straightConnector1">
              <a:avLst/>
            </a:prstGeom>
            <a:ln w="28575">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テキスト ボックス 7">
              <a:extLst>
                <a:ext uri="{FF2B5EF4-FFF2-40B4-BE49-F238E27FC236}">
                  <a16:creationId xmlns:a16="http://schemas.microsoft.com/office/drawing/2014/main" id="{C0E9AE92-AE44-3E34-0ABA-B5D30EE000DD}"/>
                </a:ext>
              </a:extLst>
            </p:cNvPr>
            <p:cNvSpPr txBox="1"/>
            <p:nvPr/>
          </p:nvSpPr>
          <p:spPr>
            <a:xfrm rot="18180000">
              <a:off x="3861516" y="2596670"/>
              <a:ext cx="639919" cy="369332"/>
            </a:xfrm>
            <a:prstGeom prst="rect">
              <a:avLst/>
            </a:prstGeom>
            <a:noFill/>
          </p:spPr>
          <p:txBody>
            <a:bodyPr wrap="none" rtlCol="0">
              <a:spAutoFit/>
            </a:bodyPr>
            <a:lstStyle/>
            <a:p>
              <a:r>
                <a:rPr kumimoji="1" lang="en-US" altLang="ja-JP">
                  <a:solidFill>
                    <a:schemeClr val="accent2"/>
                  </a:solidFill>
                </a:rPr>
                <a:t>15m</a:t>
              </a:r>
              <a:endParaRPr kumimoji="1" lang="ja-JP" altLang="en-US">
                <a:solidFill>
                  <a:schemeClr val="accent2"/>
                </a:solidFill>
              </a:endParaRPr>
            </a:p>
          </p:txBody>
        </p:sp>
      </p:grpSp>
      <p:sp>
        <p:nvSpPr>
          <p:cNvPr id="17" name="二等辺三角形 16">
            <a:extLst>
              <a:ext uri="{FF2B5EF4-FFF2-40B4-BE49-F238E27FC236}">
                <a16:creationId xmlns:a16="http://schemas.microsoft.com/office/drawing/2014/main" id="{FCE9AEB2-90D0-F833-F718-D3F520A1BAFB}"/>
              </a:ext>
            </a:extLst>
          </p:cNvPr>
          <p:cNvSpPr/>
          <p:nvPr/>
        </p:nvSpPr>
        <p:spPr>
          <a:xfrm flipV="1">
            <a:off x="4817931" y="436258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2F5CB48A-8035-3B0B-0788-839E88E4DDD0}"/>
              </a:ext>
            </a:extLst>
          </p:cNvPr>
          <p:cNvSpPr/>
          <p:nvPr/>
        </p:nvSpPr>
        <p:spPr>
          <a:xfrm flipV="1">
            <a:off x="4120228" y="401876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DC741444-37C1-210B-10ED-3AD42F184298}"/>
              </a:ext>
            </a:extLst>
          </p:cNvPr>
          <p:cNvSpPr/>
          <p:nvPr/>
        </p:nvSpPr>
        <p:spPr>
          <a:xfrm flipV="1">
            <a:off x="4061432" y="3095152"/>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EF51403F-9CB6-BE1E-1B8C-0E8E07C964B7}"/>
              </a:ext>
            </a:extLst>
          </p:cNvPr>
          <p:cNvSpPr/>
          <p:nvPr/>
        </p:nvSpPr>
        <p:spPr>
          <a:xfrm flipV="1">
            <a:off x="4201595" y="2820377"/>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35916F68-DDA6-84A5-D6F2-9B363D1B335E}"/>
              </a:ext>
            </a:extLst>
          </p:cNvPr>
          <p:cNvSpPr/>
          <p:nvPr/>
        </p:nvSpPr>
        <p:spPr>
          <a:xfrm flipV="1">
            <a:off x="5316476" y="285617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22">
            <a:extLst>
              <a:ext uri="{FF2B5EF4-FFF2-40B4-BE49-F238E27FC236}">
                <a16:creationId xmlns:a16="http://schemas.microsoft.com/office/drawing/2014/main" id="{68877745-4212-F07E-47E8-5F288E6E54D2}"/>
              </a:ext>
            </a:extLst>
          </p:cNvPr>
          <p:cNvSpPr/>
          <p:nvPr/>
        </p:nvSpPr>
        <p:spPr>
          <a:xfrm flipV="1">
            <a:off x="5421237" y="307797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4FFEEB4C-558E-8237-5CC9-13C7A881D371}"/>
              </a:ext>
            </a:extLst>
          </p:cNvPr>
          <p:cNvSpPr/>
          <p:nvPr/>
        </p:nvSpPr>
        <p:spPr>
          <a:xfrm flipV="1">
            <a:off x="5316476" y="354151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24">
            <a:extLst>
              <a:ext uri="{FF2B5EF4-FFF2-40B4-BE49-F238E27FC236}">
                <a16:creationId xmlns:a16="http://schemas.microsoft.com/office/drawing/2014/main" id="{64A74514-2C24-FBE8-5401-BDEE9FD544C5}"/>
              </a:ext>
            </a:extLst>
          </p:cNvPr>
          <p:cNvSpPr/>
          <p:nvPr/>
        </p:nvSpPr>
        <p:spPr>
          <a:xfrm flipV="1">
            <a:off x="5276694" y="374047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a:extLst>
              <a:ext uri="{FF2B5EF4-FFF2-40B4-BE49-F238E27FC236}">
                <a16:creationId xmlns:a16="http://schemas.microsoft.com/office/drawing/2014/main" id="{AF487132-4D3F-9F26-4746-BC40474372EE}"/>
              </a:ext>
            </a:extLst>
          </p:cNvPr>
          <p:cNvSpPr/>
          <p:nvPr/>
        </p:nvSpPr>
        <p:spPr>
          <a:xfrm flipV="1">
            <a:off x="3674845" y="425863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26">
            <a:extLst>
              <a:ext uri="{FF2B5EF4-FFF2-40B4-BE49-F238E27FC236}">
                <a16:creationId xmlns:a16="http://schemas.microsoft.com/office/drawing/2014/main" id="{E9C2A255-D90D-AB22-009F-2931F03DB8ED}"/>
              </a:ext>
            </a:extLst>
          </p:cNvPr>
          <p:cNvSpPr/>
          <p:nvPr/>
        </p:nvSpPr>
        <p:spPr>
          <a:xfrm flipV="1">
            <a:off x="3532353" y="2820376"/>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42EB8444-16D0-9904-B522-90382936E938}"/>
              </a:ext>
            </a:extLst>
          </p:cNvPr>
          <p:cNvSpPr/>
          <p:nvPr/>
        </p:nvSpPr>
        <p:spPr>
          <a:xfrm flipV="1">
            <a:off x="3142428" y="270044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28">
            <a:extLst>
              <a:ext uri="{FF2B5EF4-FFF2-40B4-BE49-F238E27FC236}">
                <a16:creationId xmlns:a16="http://schemas.microsoft.com/office/drawing/2014/main" id="{830D98CF-2C3B-F3F3-A493-5DF61F8F6C65}"/>
              </a:ext>
            </a:extLst>
          </p:cNvPr>
          <p:cNvSpPr/>
          <p:nvPr/>
        </p:nvSpPr>
        <p:spPr>
          <a:xfrm flipV="1">
            <a:off x="3305617" y="2471983"/>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AC76EDE2-2712-142F-C333-9BC68D057E15}"/>
              </a:ext>
            </a:extLst>
          </p:cNvPr>
          <p:cNvSpPr/>
          <p:nvPr/>
        </p:nvSpPr>
        <p:spPr>
          <a:xfrm flipV="1">
            <a:off x="3734493" y="2275286"/>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76A4AE02-3822-D8D1-58DA-7407AB3DBD9B}"/>
              </a:ext>
            </a:extLst>
          </p:cNvPr>
          <p:cNvSpPr/>
          <p:nvPr/>
        </p:nvSpPr>
        <p:spPr>
          <a:xfrm flipV="1">
            <a:off x="4038762" y="2068810"/>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BECE5CD7-F42F-50F4-B1C3-F0D05D5F9D77}"/>
              </a:ext>
            </a:extLst>
          </p:cNvPr>
          <p:cNvSpPr/>
          <p:nvPr/>
        </p:nvSpPr>
        <p:spPr>
          <a:xfrm flipV="1">
            <a:off x="4934162" y="215535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32">
            <a:extLst>
              <a:ext uri="{FF2B5EF4-FFF2-40B4-BE49-F238E27FC236}">
                <a16:creationId xmlns:a16="http://schemas.microsoft.com/office/drawing/2014/main" id="{D1A04490-D605-DDEC-0E72-7C17C6F595B2}"/>
              </a:ext>
            </a:extLst>
          </p:cNvPr>
          <p:cNvSpPr/>
          <p:nvPr/>
        </p:nvSpPr>
        <p:spPr>
          <a:xfrm flipV="1">
            <a:off x="5541066" y="2632502"/>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B25E47C2-1901-DD01-F32A-6966F4E28429}"/>
              </a:ext>
            </a:extLst>
          </p:cNvPr>
          <p:cNvSpPr/>
          <p:nvPr/>
        </p:nvSpPr>
        <p:spPr>
          <a:xfrm flipV="1">
            <a:off x="5981312" y="3305487"/>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a:extLst>
              <a:ext uri="{FF2B5EF4-FFF2-40B4-BE49-F238E27FC236}">
                <a16:creationId xmlns:a16="http://schemas.microsoft.com/office/drawing/2014/main" id="{FE7E2474-0F3C-FC06-D9C7-E4F4E33B4732}"/>
              </a:ext>
            </a:extLst>
          </p:cNvPr>
          <p:cNvSpPr/>
          <p:nvPr/>
        </p:nvSpPr>
        <p:spPr>
          <a:xfrm flipV="1">
            <a:off x="5866560" y="394012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CBD7D284-8355-25E1-08C9-AB39155D479E}"/>
              </a:ext>
            </a:extLst>
          </p:cNvPr>
          <p:cNvSpPr/>
          <p:nvPr/>
        </p:nvSpPr>
        <p:spPr>
          <a:xfrm flipV="1">
            <a:off x="5776806" y="421910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38">
            <a:extLst>
              <a:ext uri="{FF2B5EF4-FFF2-40B4-BE49-F238E27FC236}">
                <a16:creationId xmlns:a16="http://schemas.microsoft.com/office/drawing/2014/main" id="{FF524467-8F53-89D6-9BA0-D71E6250D2CE}"/>
              </a:ext>
            </a:extLst>
          </p:cNvPr>
          <p:cNvSpPr/>
          <p:nvPr/>
        </p:nvSpPr>
        <p:spPr>
          <a:xfrm flipV="1">
            <a:off x="5276694" y="4646570"/>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39">
            <a:extLst>
              <a:ext uri="{FF2B5EF4-FFF2-40B4-BE49-F238E27FC236}">
                <a16:creationId xmlns:a16="http://schemas.microsoft.com/office/drawing/2014/main" id="{774AAE54-2BFD-562D-67A1-FE70A1C6756B}"/>
              </a:ext>
            </a:extLst>
          </p:cNvPr>
          <p:cNvSpPr/>
          <p:nvPr/>
        </p:nvSpPr>
        <p:spPr>
          <a:xfrm flipV="1">
            <a:off x="5198719" y="501069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a:extLst>
              <a:ext uri="{FF2B5EF4-FFF2-40B4-BE49-F238E27FC236}">
                <a16:creationId xmlns:a16="http://schemas.microsoft.com/office/drawing/2014/main" id="{F3DFF6CB-D5C4-CB93-1C11-E988E8D15F27}"/>
              </a:ext>
            </a:extLst>
          </p:cNvPr>
          <p:cNvSpPr/>
          <p:nvPr/>
        </p:nvSpPr>
        <p:spPr>
          <a:xfrm flipV="1">
            <a:off x="4817931" y="505522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a:extLst>
              <a:ext uri="{FF2B5EF4-FFF2-40B4-BE49-F238E27FC236}">
                <a16:creationId xmlns:a16="http://schemas.microsoft.com/office/drawing/2014/main" id="{38653BB2-BA37-E5AE-6E6C-2BB4FF1904E9}"/>
              </a:ext>
            </a:extLst>
          </p:cNvPr>
          <p:cNvSpPr/>
          <p:nvPr/>
        </p:nvSpPr>
        <p:spPr>
          <a:xfrm flipV="1">
            <a:off x="4338409" y="480347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a:extLst>
              <a:ext uri="{FF2B5EF4-FFF2-40B4-BE49-F238E27FC236}">
                <a16:creationId xmlns:a16="http://schemas.microsoft.com/office/drawing/2014/main" id="{C1F24CEB-CD38-EECA-940E-F30887E46F10}"/>
              </a:ext>
            </a:extLst>
          </p:cNvPr>
          <p:cNvSpPr/>
          <p:nvPr/>
        </p:nvSpPr>
        <p:spPr>
          <a:xfrm flipV="1">
            <a:off x="3133905" y="4552602"/>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4517C430-101F-1EC7-EAA0-369977080F02}"/>
              </a:ext>
            </a:extLst>
          </p:cNvPr>
          <p:cNvSpPr/>
          <p:nvPr/>
        </p:nvSpPr>
        <p:spPr>
          <a:xfrm flipV="1">
            <a:off x="2314065" y="298447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a:extLst>
              <a:ext uri="{FF2B5EF4-FFF2-40B4-BE49-F238E27FC236}">
                <a16:creationId xmlns:a16="http://schemas.microsoft.com/office/drawing/2014/main" id="{468F5F2E-8B2F-89A0-592C-2D82EF3C912C}"/>
              </a:ext>
            </a:extLst>
          </p:cNvPr>
          <p:cNvSpPr/>
          <p:nvPr/>
        </p:nvSpPr>
        <p:spPr>
          <a:xfrm flipV="1">
            <a:off x="2181191" y="316008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a:extLst>
              <a:ext uri="{FF2B5EF4-FFF2-40B4-BE49-F238E27FC236}">
                <a16:creationId xmlns:a16="http://schemas.microsoft.com/office/drawing/2014/main" id="{1C44F86E-2564-3E33-0280-27F20C49D89F}"/>
              </a:ext>
            </a:extLst>
          </p:cNvPr>
          <p:cNvSpPr/>
          <p:nvPr/>
        </p:nvSpPr>
        <p:spPr>
          <a:xfrm flipV="1">
            <a:off x="2875072" y="215535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a:extLst>
              <a:ext uri="{FF2B5EF4-FFF2-40B4-BE49-F238E27FC236}">
                <a16:creationId xmlns:a16="http://schemas.microsoft.com/office/drawing/2014/main" id="{D5F9B206-FD3A-00C7-5734-0E9841A0DBD0}"/>
              </a:ext>
            </a:extLst>
          </p:cNvPr>
          <p:cNvSpPr/>
          <p:nvPr/>
        </p:nvSpPr>
        <p:spPr>
          <a:xfrm flipV="1">
            <a:off x="3846788" y="1691560"/>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a:extLst>
              <a:ext uri="{FF2B5EF4-FFF2-40B4-BE49-F238E27FC236}">
                <a16:creationId xmlns:a16="http://schemas.microsoft.com/office/drawing/2014/main" id="{553DC14D-171D-BD32-0A5B-9B841DAE8655}"/>
              </a:ext>
            </a:extLst>
          </p:cNvPr>
          <p:cNvSpPr/>
          <p:nvPr/>
        </p:nvSpPr>
        <p:spPr>
          <a:xfrm flipV="1">
            <a:off x="4398655" y="1724105"/>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49">
            <a:extLst>
              <a:ext uri="{FF2B5EF4-FFF2-40B4-BE49-F238E27FC236}">
                <a16:creationId xmlns:a16="http://schemas.microsoft.com/office/drawing/2014/main" id="{A8D16710-7064-AA47-0D31-97340B3DF10B}"/>
              </a:ext>
            </a:extLst>
          </p:cNvPr>
          <p:cNvSpPr/>
          <p:nvPr/>
        </p:nvSpPr>
        <p:spPr>
          <a:xfrm flipV="1">
            <a:off x="5100478" y="160611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50">
            <a:extLst>
              <a:ext uri="{FF2B5EF4-FFF2-40B4-BE49-F238E27FC236}">
                <a16:creationId xmlns:a16="http://schemas.microsoft.com/office/drawing/2014/main" id="{F739397D-1DA3-3DD7-87B6-B0FBC2D0C4DC}"/>
              </a:ext>
            </a:extLst>
          </p:cNvPr>
          <p:cNvSpPr/>
          <p:nvPr/>
        </p:nvSpPr>
        <p:spPr>
          <a:xfrm flipV="1">
            <a:off x="5962481" y="216056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二等辺三角形 51">
            <a:extLst>
              <a:ext uri="{FF2B5EF4-FFF2-40B4-BE49-F238E27FC236}">
                <a16:creationId xmlns:a16="http://schemas.microsoft.com/office/drawing/2014/main" id="{5844EE21-99DF-C725-4F72-EC0167B7D89A}"/>
              </a:ext>
            </a:extLst>
          </p:cNvPr>
          <p:cNvSpPr/>
          <p:nvPr/>
        </p:nvSpPr>
        <p:spPr>
          <a:xfrm flipV="1">
            <a:off x="6336516" y="2696133"/>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二等辺三角形 52">
            <a:extLst>
              <a:ext uri="{FF2B5EF4-FFF2-40B4-BE49-F238E27FC236}">
                <a16:creationId xmlns:a16="http://schemas.microsoft.com/office/drawing/2014/main" id="{D47CFCCF-5FED-05E2-4490-85CB1D085770}"/>
              </a:ext>
            </a:extLst>
          </p:cNvPr>
          <p:cNvSpPr/>
          <p:nvPr/>
        </p:nvSpPr>
        <p:spPr>
          <a:xfrm flipV="1">
            <a:off x="6451927" y="283522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二等辺三角形 53">
            <a:extLst>
              <a:ext uri="{FF2B5EF4-FFF2-40B4-BE49-F238E27FC236}">
                <a16:creationId xmlns:a16="http://schemas.microsoft.com/office/drawing/2014/main" id="{4CAA0802-898E-A67B-EF41-88D1F3B873B2}"/>
              </a:ext>
            </a:extLst>
          </p:cNvPr>
          <p:cNvSpPr/>
          <p:nvPr/>
        </p:nvSpPr>
        <p:spPr>
          <a:xfrm flipV="1">
            <a:off x="6571178" y="3244954"/>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二等辺三角形 54">
            <a:extLst>
              <a:ext uri="{FF2B5EF4-FFF2-40B4-BE49-F238E27FC236}">
                <a16:creationId xmlns:a16="http://schemas.microsoft.com/office/drawing/2014/main" id="{888AAA9E-5B62-9A9F-999D-9236D8751823}"/>
              </a:ext>
            </a:extLst>
          </p:cNvPr>
          <p:cNvSpPr/>
          <p:nvPr/>
        </p:nvSpPr>
        <p:spPr>
          <a:xfrm flipV="1">
            <a:off x="6639088" y="3510737"/>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二等辺三角形 55">
            <a:extLst>
              <a:ext uri="{FF2B5EF4-FFF2-40B4-BE49-F238E27FC236}">
                <a16:creationId xmlns:a16="http://schemas.microsoft.com/office/drawing/2014/main" id="{E2D07987-F27C-EC66-CD12-D6094E5D85E2}"/>
              </a:ext>
            </a:extLst>
          </p:cNvPr>
          <p:cNvSpPr/>
          <p:nvPr/>
        </p:nvSpPr>
        <p:spPr>
          <a:xfrm flipV="1">
            <a:off x="5686355" y="482542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二等辺三角形 56">
            <a:extLst>
              <a:ext uri="{FF2B5EF4-FFF2-40B4-BE49-F238E27FC236}">
                <a16:creationId xmlns:a16="http://schemas.microsoft.com/office/drawing/2014/main" id="{4F880E32-8558-C241-82B7-F5E3EB8C222F}"/>
              </a:ext>
            </a:extLst>
          </p:cNvPr>
          <p:cNvSpPr/>
          <p:nvPr/>
        </p:nvSpPr>
        <p:spPr>
          <a:xfrm flipV="1">
            <a:off x="5664511" y="508483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57">
            <a:extLst>
              <a:ext uri="{FF2B5EF4-FFF2-40B4-BE49-F238E27FC236}">
                <a16:creationId xmlns:a16="http://schemas.microsoft.com/office/drawing/2014/main" id="{AE35A55A-039D-1783-F02E-1139ABAE0E5E}"/>
              </a:ext>
            </a:extLst>
          </p:cNvPr>
          <p:cNvSpPr/>
          <p:nvPr/>
        </p:nvSpPr>
        <p:spPr>
          <a:xfrm flipV="1">
            <a:off x="4700174" y="5324702"/>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58">
            <a:extLst>
              <a:ext uri="{FF2B5EF4-FFF2-40B4-BE49-F238E27FC236}">
                <a16:creationId xmlns:a16="http://schemas.microsoft.com/office/drawing/2014/main" id="{8B324459-9B71-77E0-3FFF-2747203D777B}"/>
              </a:ext>
            </a:extLst>
          </p:cNvPr>
          <p:cNvSpPr/>
          <p:nvPr/>
        </p:nvSpPr>
        <p:spPr>
          <a:xfrm flipV="1">
            <a:off x="4475584" y="541853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59">
            <a:extLst>
              <a:ext uri="{FF2B5EF4-FFF2-40B4-BE49-F238E27FC236}">
                <a16:creationId xmlns:a16="http://schemas.microsoft.com/office/drawing/2014/main" id="{B67CD092-0F50-F980-2F7F-1A88EA960300}"/>
              </a:ext>
            </a:extLst>
          </p:cNvPr>
          <p:cNvSpPr/>
          <p:nvPr/>
        </p:nvSpPr>
        <p:spPr>
          <a:xfrm flipV="1">
            <a:off x="3323889" y="1619156"/>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DFF5F0A6-81F6-C7A4-469A-43BA0DD29728}"/>
              </a:ext>
            </a:extLst>
          </p:cNvPr>
          <p:cNvSpPr/>
          <p:nvPr/>
        </p:nvSpPr>
        <p:spPr>
          <a:xfrm flipV="1">
            <a:off x="4875888" y="303032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B87C8CEE-090A-A751-0D29-268D8BC2E57B}"/>
              </a:ext>
            </a:extLst>
          </p:cNvPr>
          <p:cNvSpPr/>
          <p:nvPr/>
        </p:nvSpPr>
        <p:spPr>
          <a:xfrm>
            <a:off x="4533428" y="2140660"/>
            <a:ext cx="4916849" cy="1628589"/>
          </a:xfrm>
          <a:custGeom>
            <a:avLst/>
            <a:gdLst>
              <a:gd name="connsiteX0" fmla="*/ 0 w 5303520"/>
              <a:gd name="connsiteY0" fmla="*/ 1620888 h 1620888"/>
              <a:gd name="connsiteX1" fmla="*/ 2369820 w 5303520"/>
              <a:gd name="connsiteY1" fmla="*/ 35928 h 1620888"/>
              <a:gd name="connsiteX2" fmla="*/ 5303520 w 5303520"/>
              <a:gd name="connsiteY2" fmla="*/ 668388 h 1620888"/>
              <a:gd name="connsiteX0" fmla="*/ 0 w 5292896"/>
              <a:gd name="connsiteY0" fmla="*/ 1633851 h 1633851"/>
              <a:gd name="connsiteX1" fmla="*/ 2369820 w 5292896"/>
              <a:gd name="connsiteY1" fmla="*/ 48891 h 1633851"/>
              <a:gd name="connsiteX2" fmla="*/ 5292896 w 5292896"/>
              <a:gd name="connsiteY2" fmla="*/ 531182 h 1633851"/>
              <a:gd name="connsiteX0" fmla="*/ 0 w 5452255"/>
              <a:gd name="connsiteY0" fmla="*/ 1616354 h 1616354"/>
              <a:gd name="connsiteX1" fmla="*/ 2369820 w 5452255"/>
              <a:gd name="connsiteY1" fmla="*/ 31394 h 1616354"/>
              <a:gd name="connsiteX2" fmla="*/ 5452255 w 5452255"/>
              <a:gd name="connsiteY2" fmla="*/ 743355 h 1616354"/>
              <a:gd name="connsiteX0" fmla="*/ 0 w 5484127"/>
              <a:gd name="connsiteY0" fmla="*/ 1510352 h 1510352"/>
              <a:gd name="connsiteX1" fmla="*/ 2401692 w 5484127"/>
              <a:gd name="connsiteY1" fmla="*/ 31394 h 1510352"/>
              <a:gd name="connsiteX2" fmla="*/ 5484127 w 5484127"/>
              <a:gd name="connsiteY2" fmla="*/ 743355 h 1510352"/>
            </a:gdLst>
            <a:ahLst/>
            <a:cxnLst>
              <a:cxn ang="0">
                <a:pos x="connsiteX0" y="connsiteY0"/>
              </a:cxn>
              <a:cxn ang="0">
                <a:pos x="connsiteX1" y="connsiteY1"/>
              </a:cxn>
              <a:cxn ang="0">
                <a:pos x="connsiteX2" y="connsiteY2"/>
              </a:cxn>
            </a:cxnLst>
            <a:rect l="l" t="t" r="r" b="b"/>
            <a:pathLst>
              <a:path w="5484127" h="1510352">
                <a:moveTo>
                  <a:pt x="0" y="1510352"/>
                </a:moveTo>
                <a:cubicBezTo>
                  <a:pt x="742950" y="797247"/>
                  <a:pt x="1517772" y="190144"/>
                  <a:pt x="2401692" y="31394"/>
                </a:cubicBezTo>
                <a:cubicBezTo>
                  <a:pt x="3285612" y="-127356"/>
                  <a:pt x="4459237" y="347750"/>
                  <a:pt x="5484127" y="743355"/>
                </a:cubicBezTo>
              </a:path>
            </a:pathLst>
          </a:custGeom>
          <a:noFill/>
          <a:ln w="76200">
            <a:solidFill>
              <a:schemeClr val="accent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49670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out)">
                                      <p:cBhvr>
                                        <p:cTn id="12" dur="10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
                                        <p:tgtEl>
                                          <p:spTgt spid="13"/>
                                        </p:tgtEl>
                                      </p:cBhvr>
                                    </p:animEffect>
                                  </p:childTnLst>
                                </p:cTn>
                              </p:par>
                            </p:childTnLst>
                          </p:cTn>
                        </p:par>
                        <p:par>
                          <p:cTn id="21" fill="hold">
                            <p:stCondLst>
                              <p:cond delay="50"/>
                            </p:stCondLst>
                            <p:childTnLst>
                              <p:par>
                                <p:cTn id="22" presetID="22" presetClass="entr" presetSubtype="4"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
                                        <p:tgtEl>
                                          <p:spTgt spid="17"/>
                                        </p:tgtEl>
                                      </p:cBhvr>
                                    </p:animEffect>
                                  </p:childTnLst>
                                </p:cTn>
                              </p:par>
                            </p:childTnLst>
                          </p:cTn>
                        </p:par>
                        <p:par>
                          <p:cTn id="25" fill="hold">
                            <p:stCondLst>
                              <p:cond delay="100"/>
                            </p:stCondLst>
                            <p:childTnLst>
                              <p:par>
                                <p:cTn id="26" presetID="2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
                                        <p:tgtEl>
                                          <p:spTgt spid="19"/>
                                        </p:tgtEl>
                                      </p:cBhvr>
                                    </p:animEffect>
                                  </p:childTnLst>
                                </p:cTn>
                              </p:par>
                            </p:childTnLst>
                          </p:cTn>
                        </p:par>
                        <p:par>
                          <p:cTn id="29" fill="hold">
                            <p:stCondLst>
                              <p:cond delay="150"/>
                            </p:stCondLst>
                            <p:childTnLst>
                              <p:par>
                                <p:cTn id="30" presetID="2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
                                        <p:tgtEl>
                                          <p:spTgt spid="20"/>
                                        </p:tgtEl>
                                      </p:cBhvr>
                                    </p:animEffect>
                                  </p:childTnLst>
                                </p:cTn>
                              </p:par>
                            </p:childTnLst>
                          </p:cTn>
                        </p:par>
                        <p:par>
                          <p:cTn id="33" fill="hold">
                            <p:stCondLst>
                              <p:cond delay="200"/>
                            </p:stCondLst>
                            <p:childTnLst>
                              <p:par>
                                <p:cTn id="34" presetID="2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
                                        <p:tgtEl>
                                          <p:spTgt spid="21"/>
                                        </p:tgtEl>
                                      </p:cBhvr>
                                    </p:animEffect>
                                  </p:childTnLst>
                                </p:cTn>
                              </p:par>
                            </p:childTnLst>
                          </p:cTn>
                        </p:par>
                        <p:par>
                          <p:cTn id="37" fill="hold">
                            <p:stCondLst>
                              <p:cond delay="250"/>
                            </p:stCondLst>
                            <p:childTnLst>
                              <p:par>
                                <p:cTn id="38" presetID="22" presetClass="entr" presetSubtype="4"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
                                        <p:tgtEl>
                                          <p:spTgt spid="22"/>
                                        </p:tgtEl>
                                      </p:cBhvr>
                                    </p:animEffect>
                                  </p:childTnLst>
                                </p:cTn>
                              </p:par>
                            </p:childTnLst>
                          </p:cTn>
                        </p:par>
                        <p:par>
                          <p:cTn id="41" fill="hold">
                            <p:stCondLst>
                              <p:cond delay="300"/>
                            </p:stCondLst>
                            <p:childTnLst>
                              <p:par>
                                <p:cTn id="42" presetID="22" presetClass="entr" presetSubtype="4"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
                                        <p:tgtEl>
                                          <p:spTgt spid="23"/>
                                        </p:tgtEl>
                                      </p:cBhvr>
                                    </p:animEffect>
                                  </p:childTnLst>
                                </p:cTn>
                              </p:par>
                            </p:childTnLst>
                          </p:cTn>
                        </p:par>
                        <p:par>
                          <p:cTn id="45" fill="hold">
                            <p:stCondLst>
                              <p:cond delay="350"/>
                            </p:stCondLst>
                            <p:childTnLst>
                              <p:par>
                                <p:cTn id="46" presetID="22" presetClass="entr" presetSubtype="4"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50"/>
                                        <p:tgtEl>
                                          <p:spTgt spid="24"/>
                                        </p:tgtEl>
                                      </p:cBhvr>
                                    </p:animEffect>
                                  </p:childTnLst>
                                </p:cTn>
                              </p:par>
                            </p:childTnLst>
                          </p:cTn>
                        </p:par>
                        <p:par>
                          <p:cTn id="49" fill="hold">
                            <p:stCondLst>
                              <p:cond delay="400"/>
                            </p:stCondLst>
                            <p:childTnLst>
                              <p:par>
                                <p:cTn id="50" presetID="22" presetClass="entr" presetSubtype="4"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
                                        <p:tgtEl>
                                          <p:spTgt spid="25"/>
                                        </p:tgtEl>
                                      </p:cBhvr>
                                    </p:animEffect>
                                  </p:childTnLst>
                                </p:cTn>
                              </p:par>
                            </p:childTnLst>
                          </p:cTn>
                        </p:par>
                        <p:par>
                          <p:cTn id="53" fill="hold">
                            <p:stCondLst>
                              <p:cond delay="450"/>
                            </p:stCondLst>
                            <p:childTnLst>
                              <p:par>
                                <p:cTn id="54" presetID="22" presetClass="entr" presetSubtype="4"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
                                        <p:tgtEl>
                                          <p:spTgt spid="26"/>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
                                        <p:tgtEl>
                                          <p:spTgt spid="27"/>
                                        </p:tgtEl>
                                      </p:cBhvr>
                                    </p:animEffect>
                                  </p:childTnLst>
                                </p:cTn>
                              </p:par>
                            </p:childTnLst>
                          </p:cTn>
                        </p:par>
                        <p:par>
                          <p:cTn id="61" fill="hold">
                            <p:stCondLst>
                              <p:cond delay="550"/>
                            </p:stCondLst>
                            <p:childTnLst>
                              <p:par>
                                <p:cTn id="62" presetID="22" presetClass="entr" presetSubtype="4"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
                                        <p:tgtEl>
                                          <p:spTgt spid="28"/>
                                        </p:tgtEl>
                                      </p:cBhvr>
                                    </p:animEffect>
                                  </p:childTnLst>
                                </p:cTn>
                              </p:par>
                            </p:childTnLst>
                          </p:cTn>
                        </p:par>
                        <p:par>
                          <p:cTn id="65" fill="hold">
                            <p:stCondLst>
                              <p:cond delay="600"/>
                            </p:stCondLst>
                            <p:childTnLst>
                              <p:par>
                                <p:cTn id="66" presetID="22" presetClass="entr" presetSubtype="4"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
                                        <p:tgtEl>
                                          <p:spTgt spid="29"/>
                                        </p:tgtEl>
                                      </p:cBhvr>
                                    </p:animEffect>
                                  </p:childTnLst>
                                </p:cTn>
                              </p:par>
                            </p:childTnLst>
                          </p:cTn>
                        </p:par>
                        <p:par>
                          <p:cTn id="69" fill="hold">
                            <p:stCondLst>
                              <p:cond delay="650"/>
                            </p:stCondLst>
                            <p:childTnLst>
                              <p:par>
                                <p:cTn id="70" presetID="22" presetClass="entr" presetSubtype="4"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50"/>
                                        <p:tgtEl>
                                          <p:spTgt spid="30"/>
                                        </p:tgtEl>
                                      </p:cBhvr>
                                    </p:animEffect>
                                  </p:childTnLst>
                                </p:cTn>
                              </p:par>
                            </p:childTnLst>
                          </p:cTn>
                        </p:par>
                        <p:par>
                          <p:cTn id="73" fill="hold">
                            <p:stCondLst>
                              <p:cond delay="700"/>
                            </p:stCondLst>
                            <p:childTnLst>
                              <p:par>
                                <p:cTn id="74" presetID="22" presetClass="entr" presetSubtype="4"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down)">
                                      <p:cBhvr>
                                        <p:cTn id="76" dur="50"/>
                                        <p:tgtEl>
                                          <p:spTgt spid="31"/>
                                        </p:tgtEl>
                                      </p:cBhvr>
                                    </p:animEffect>
                                  </p:childTnLst>
                                </p:cTn>
                              </p:par>
                            </p:childTnLst>
                          </p:cTn>
                        </p:par>
                        <p:par>
                          <p:cTn id="77" fill="hold">
                            <p:stCondLst>
                              <p:cond delay="750"/>
                            </p:stCondLst>
                            <p:childTnLst>
                              <p:par>
                                <p:cTn id="78" presetID="22" presetClass="entr" presetSubtype="4" fill="hold" grpId="0"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down)">
                                      <p:cBhvr>
                                        <p:cTn id="80" dur="50"/>
                                        <p:tgtEl>
                                          <p:spTgt spid="32"/>
                                        </p:tgtEl>
                                      </p:cBhvr>
                                    </p:animEffect>
                                  </p:childTnLst>
                                </p:cTn>
                              </p:par>
                            </p:childTnLst>
                          </p:cTn>
                        </p:par>
                        <p:par>
                          <p:cTn id="81" fill="hold">
                            <p:stCondLst>
                              <p:cond delay="800"/>
                            </p:stCondLst>
                            <p:childTnLst>
                              <p:par>
                                <p:cTn id="82" presetID="22" presetClass="entr" presetSubtype="4"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
                                        <p:tgtEl>
                                          <p:spTgt spid="33"/>
                                        </p:tgtEl>
                                      </p:cBhvr>
                                    </p:animEffect>
                                  </p:childTnLst>
                                </p:cTn>
                              </p:par>
                            </p:childTnLst>
                          </p:cTn>
                        </p:par>
                        <p:par>
                          <p:cTn id="85" fill="hold">
                            <p:stCondLst>
                              <p:cond delay="850"/>
                            </p:stCondLst>
                            <p:childTnLst>
                              <p:par>
                                <p:cTn id="86" presetID="22" presetClass="entr" presetSubtype="4"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down)">
                                      <p:cBhvr>
                                        <p:cTn id="88" dur="50"/>
                                        <p:tgtEl>
                                          <p:spTgt spid="34"/>
                                        </p:tgtEl>
                                      </p:cBhvr>
                                    </p:animEffect>
                                  </p:childTnLst>
                                </p:cTn>
                              </p:par>
                            </p:childTnLst>
                          </p:cTn>
                        </p:par>
                        <p:par>
                          <p:cTn id="89" fill="hold">
                            <p:stCondLst>
                              <p:cond delay="900"/>
                            </p:stCondLst>
                            <p:childTnLst>
                              <p:par>
                                <p:cTn id="90" presetID="22" presetClass="entr" presetSubtype="4"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down)">
                                      <p:cBhvr>
                                        <p:cTn id="92" dur="50"/>
                                        <p:tgtEl>
                                          <p:spTgt spid="35"/>
                                        </p:tgtEl>
                                      </p:cBhvr>
                                    </p:animEffect>
                                  </p:childTnLst>
                                </p:cTn>
                              </p:par>
                            </p:childTnLst>
                          </p:cTn>
                        </p:par>
                        <p:par>
                          <p:cTn id="93" fill="hold">
                            <p:stCondLst>
                              <p:cond delay="950"/>
                            </p:stCondLst>
                            <p:childTnLst>
                              <p:par>
                                <p:cTn id="94" presetID="22" presetClass="entr" presetSubtype="4"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wipe(down)">
                                      <p:cBhvr>
                                        <p:cTn id="96" dur="50"/>
                                        <p:tgtEl>
                                          <p:spTgt spid="38"/>
                                        </p:tgtEl>
                                      </p:cBhvr>
                                    </p:animEffect>
                                  </p:childTnLst>
                                </p:cTn>
                              </p:par>
                            </p:childTnLst>
                          </p:cTn>
                        </p:par>
                        <p:par>
                          <p:cTn id="97" fill="hold">
                            <p:stCondLst>
                              <p:cond delay="1000"/>
                            </p:stCondLst>
                            <p:childTnLst>
                              <p:par>
                                <p:cTn id="98" presetID="22" presetClass="entr" presetSubtype="4"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down)">
                                      <p:cBhvr>
                                        <p:cTn id="100" dur="50"/>
                                        <p:tgtEl>
                                          <p:spTgt spid="39"/>
                                        </p:tgtEl>
                                      </p:cBhvr>
                                    </p:animEffect>
                                  </p:childTnLst>
                                </p:cTn>
                              </p:par>
                            </p:childTnLst>
                          </p:cTn>
                        </p:par>
                        <p:par>
                          <p:cTn id="101" fill="hold">
                            <p:stCondLst>
                              <p:cond delay="1050"/>
                            </p:stCondLst>
                            <p:childTnLst>
                              <p:par>
                                <p:cTn id="102" presetID="22" presetClass="entr" presetSubtype="4"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down)">
                                      <p:cBhvr>
                                        <p:cTn id="104" dur="50"/>
                                        <p:tgtEl>
                                          <p:spTgt spid="40"/>
                                        </p:tgtEl>
                                      </p:cBhvr>
                                    </p:animEffect>
                                  </p:childTnLst>
                                </p:cTn>
                              </p:par>
                            </p:childTnLst>
                          </p:cTn>
                        </p:par>
                        <p:par>
                          <p:cTn id="105" fill="hold">
                            <p:stCondLst>
                              <p:cond delay="1100"/>
                            </p:stCondLst>
                            <p:childTnLst>
                              <p:par>
                                <p:cTn id="106" presetID="22" presetClass="entr" presetSubtype="4" fill="hold" grpId="0" nodeType="after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wipe(down)">
                                      <p:cBhvr>
                                        <p:cTn id="108" dur="50"/>
                                        <p:tgtEl>
                                          <p:spTgt spid="41"/>
                                        </p:tgtEl>
                                      </p:cBhvr>
                                    </p:animEffect>
                                  </p:childTnLst>
                                </p:cTn>
                              </p:par>
                            </p:childTnLst>
                          </p:cTn>
                        </p:par>
                        <p:par>
                          <p:cTn id="109" fill="hold">
                            <p:stCondLst>
                              <p:cond delay="1150"/>
                            </p:stCondLst>
                            <p:childTnLst>
                              <p:par>
                                <p:cTn id="110" presetID="22" presetClass="entr" presetSubtype="4" fill="hold" grpId="0" nodeType="after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down)">
                                      <p:cBhvr>
                                        <p:cTn id="112" dur="50"/>
                                        <p:tgtEl>
                                          <p:spTgt spid="42"/>
                                        </p:tgtEl>
                                      </p:cBhvr>
                                    </p:animEffect>
                                  </p:childTnLst>
                                </p:cTn>
                              </p:par>
                            </p:childTnLst>
                          </p:cTn>
                        </p:par>
                        <p:par>
                          <p:cTn id="113" fill="hold">
                            <p:stCondLst>
                              <p:cond delay="1200"/>
                            </p:stCondLst>
                            <p:childTnLst>
                              <p:par>
                                <p:cTn id="114" presetID="22" presetClass="entr" presetSubtype="4"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wipe(down)">
                                      <p:cBhvr>
                                        <p:cTn id="116" dur="50"/>
                                        <p:tgtEl>
                                          <p:spTgt spid="43"/>
                                        </p:tgtEl>
                                      </p:cBhvr>
                                    </p:animEffect>
                                  </p:childTnLst>
                                </p:cTn>
                              </p:par>
                            </p:childTnLst>
                          </p:cTn>
                        </p:par>
                        <p:par>
                          <p:cTn id="117" fill="hold">
                            <p:stCondLst>
                              <p:cond delay="1250"/>
                            </p:stCondLst>
                            <p:childTnLst>
                              <p:par>
                                <p:cTn id="118" presetID="22" presetClass="entr" presetSubtype="4" fill="hold" grpId="0" nodeType="after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down)">
                                      <p:cBhvr>
                                        <p:cTn id="120" dur="50"/>
                                        <p:tgtEl>
                                          <p:spTgt spid="45"/>
                                        </p:tgtEl>
                                      </p:cBhvr>
                                    </p:animEffect>
                                  </p:childTnLst>
                                </p:cTn>
                              </p:par>
                            </p:childTnLst>
                          </p:cTn>
                        </p:par>
                        <p:par>
                          <p:cTn id="121" fill="hold">
                            <p:stCondLst>
                              <p:cond delay="1300"/>
                            </p:stCondLst>
                            <p:childTnLst>
                              <p:par>
                                <p:cTn id="122" presetID="22" presetClass="entr" presetSubtype="4" fill="hold" grpId="0" nodeType="after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wipe(down)">
                                      <p:cBhvr>
                                        <p:cTn id="124" dur="50"/>
                                        <p:tgtEl>
                                          <p:spTgt spid="44"/>
                                        </p:tgtEl>
                                      </p:cBhvr>
                                    </p:animEffect>
                                  </p:childTnLst>
                                </p:cTn>
                              </p:par>
                            </p:childTnLst>
                          </p:cTn>
                        </p:par>
                        <p:par>
                          <p:cTn id="125" fill="hold">
                            <p:stCondLst>
                              <p:cond delay="1350"/>
                            </p:stCondLst>
                            <p:childTnLst>
                              <p:par>
                                <p:cTn id="126" presetID="22" presetClass="entr" presetSubtype="4" fill="hold" grpId="0" nodeType="after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wipe(down)">
                                      <p:cBhvr>
                                        <p:cTn id="128" dur="50"/>
                                        <p:tgtEl>
                                          <p:spTgt spid="47"/>
                                        </p:tgtEl>
                                      </p:cBhvr>
                                    </p:animEffect>
                                  </p:childTnLst>
                                </p:cTn>
                              </p:par>
                            </p:childTnLst>
                          </p:cTn>
                        </p:par>
                        <p:par>
                          <p:cTn id="129" fill="hold">
                            <p:stCondLst>
                              <p:cond delay="1400"/>
                            </p:stCondLst>
                            <p:childTnLst>
                              <p:par>
                                <p:cTn id="130" presetID="22" presetClass="entr" presetSubtype="4" fill="hold" grpId="0" nodeType="after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wipe(down)">
                                      <p:cBhvr>
                                        <p:cTn id="132" dur="50"/>
                                        <p:tgtEl>
                                          <p:spTgt spid="59"/>
                                        </p:tgtEl>
                                      </p:cBhvr>
                                    </p:animEffect>
                                  </p:childTnLst>
                                </p:cTn>
                              </p:par>
                            </p:childTnLst>
                          </p:cTn>
                        </p:par>
                        <p:par>
                          <p:cTn id="133" fill="hold">
                            <p:stCondLst>
                              <p:cond delay="1450"/>
                            </p:stCondLst>
                            <p:childTnLst>
                              <p:par>
                                <p:cTn id="134" presetID="22" presetClass="entr" presetSubtype="4" fill="hold" grpId="0" nodeType="after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wipe(down)">
                                      <p:cBhvr>
                                        <p:cTn id="136" dur="50"/>
                                        <p:tgtEl>
                                          <p:spTgt spid="48"/>
                                        </p:tgtEl>
                                      </p:cBhvr>
                                    </p:animEffect>
                                  </p:childTnLst>
                                </p:cTn>
                              </p:par>
                            </p:childTnLst>
                          </p:cTn>
                        </p:par>
                        <p:par>
                          <p:cTn id="137" fill="hold">
                            <p:stCondLst>
                              <p:cond delay="1500"/>
                            </p:stCondLst>
                            <p:childTnLst>
                              <p:par>
                                <p:cTn id="138" presetID="22" presetClass="entr" presetSubtype="4" fill="hold" grpId="0" nodeType="after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wipe(down)">
                                      <p:cBhvr>
                                        <p:cTn id="140" dur="50"/>
                                        <p:tgtEl>
                                          <p:spTgt spid="49"/>
                                        </p:tgtEl>
                                      </p:cBhvr>
                                    </p:animEffect>
                                  </p:childTnLst>
                                </p:cTn>
                              </p:par>
                            </p:childTnLst>
                          </p:cTn>
                        </p:par>
                        <p:par>
                          <p:cTn id="141" fill="hold">
                            <p:stCondLst>
                              <p:cond delay="1550"/>
                            </p:stCondLst>
                            <p:childTnLst>
                              <p:par>
                                <p:cTn id="142" presetID="22" presetClass="entr" presetSubtype="4" fill="hold" grpId="0" nodeType="after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wipe(down)">
                                      <p:cBhvr>
                                        <p:cTn id="144" dur="50"/>
                                        <p:tgtEl>
                                          <p:spTgt spid="50"/>
                                        </p:tgtEl>
                                      </p:cBhvr>
                                    </p:animEffect>
                                  </p:childTnLst>
                                </p:cTn>
                              </p:par>
                            </p:childTnLst>
                          </p:cTn>
                        </p:par>
                        <p:par>
                          <p:cTn id="145" fill="hold">
                            <p:stCondLst>
                              <p:cond delay="1600"/>
                            </p:stCondLst>
                            <p:childTnLst>
                              <p:par>
                                <p:cTn id="146" presetID="22" presetClass="entr" presetSubtype="4"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animEffect transition="in" filter="wipe(down)">
                                      <p:cBhvr>
                                        <p:cTn id="148" dur="50"/>
                                        <p:tgtEl>
                                          <p:spTgt spid="51"/>
                                        </p:tgtEl>
                                      </p:cBhvr>
                                    </p:animEffect>
                                  </p:childTnLst>
                                </p:cTn>
                              </p:par>
                            </p:childTnLst>
                          </p:cTn>
                        </p:par>
                        <p:par>
                          <p:cTn id="149" fill="hold">
                            <p:stCondLst>
                              <p:cond delay="1650"/>
                            </p:stCondLst>
                            <p:childTnLst>
                              <p:par>
                                <p:cTn id="150" presetID="22" presetClass="entr" presetSubtype="4" fill="hold" grpId="0" nodeType="afterEffect">
                                  <p:stCondLst>
                                    <p:cond delay="0"/>
                                  </p:stCondLst>
                                  <p:childTnLst>
                                    <p:set>
                                      <p:cBhvr>
                                        <p:cTn id="151" dur="1" fill="hold">
                                          <p:stCondLst>
                                            <p:cond delay="0"/>
                                          </p:stCondLst>
                                        </p:cTn>
                                        <p:tgtEl>
                                          <p:spTgt spid="52"/>
                                        </p:tgtEl>
                                        <p:attrNameLst>
                                          <p:attrName>style.visibility</p:attrName>
                                        </p:attrNameLst>
                                      </p:cBhvr>
                                      <p:to>
                                        <p:strVal val="visible"/>
                                      </p:to>
                                    </p:set>
                                    <p:animEffect transition="in" filter="wipe(down)">
                                      <p:cBhvr>
                                        <p:cTn id="152" dur="50"/>
                                        <p:tgtEl>
                                          <p:spTgt spid="52"/>
                                        </p:tgtEl>
                                      </p:cBhvr>
                                    </p:animEffect>
                                  </p:childTnLst>
                                </p:cTn>
                              </p:par>
                            </p:childTnLst>
                          </p:cTn>
                        </p:par>
                        <p:par>
                          <p:cTn id="153" fill="hold">
                            <p:stCondLst>
                              <p:cond delay="1700"/>
                            </p:stCondLst>
                            <p:childTnLst>
                              <p:par>
                                <p:cTn id="154" presetID="22" presetClass="entr" presetSubtype="4" fill="hold" grpId="0" nodeType="after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wipe(down)">
                                      <p:cBhvr>
                                        <p:cTn id="156" dur="50"/>
                                        <p:tgtEl>
                                          <p:spTgt spid="53"/>
                                        </p:tgtEl>
                                      </p:cBhvr>
                                    </p:animEffect>
                                  </p:childTnLst>
                                </p:cTn>
                              </p:par>
                            </p:childTnLst>
                          </p:cTn>
                        </p:par>
                        <p:par>
                          <p:cTn id="157" fill="hold">
                            <p:stCondLst>
                              <p:cond delay="1750"/>
                            </p:stCondLst>
                            <p:childTnLst>
                              <p:par>
                                <p:cTn id="158" presetID="22" presetClass="entr" presetSubtype="4" fill="hold" grpId="0" nodeType="after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wipe(down)">
                                      <p:cBhvr>
                                        <p:cTn id="160" dur="50"/>
                                        <p:tgtEl>
                                          <p:spTgt spid="54"/>
                                        </p:tgtEl>
                                      </p:cBhvr>
                                    </p:animEffect>
                                  </p:childTnLst>
                                </p:cTn>
                              </p:par>
                            </p:childTnLst>
                          </p:cTn>
                        </p:par>
                        <p:par>
                          <p:cTn id="161" fill="hold">
                            <p:stCondLst>
                              <p:cond delay="1800"/>
                            </p:stCondLst>
                            <p:childTnLst>
                              <p:par>
                                <p:cTn id="162" presetID="22" presetClass="entr" presetSubtype="4" fill="hold" grpId="0" nodeType="after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wipe(down)">
                                      <p:cBhvr>
                                        <p:cTn id="164" dur="50"/>
                                        <p:tgtEl>
                                          <p:spTgt spid="55"/>
                                        </p:tgtEl>
                                      </p:cBhvr>
                                    </p:animEffect>
                                  </p:childTnLst>
                                </p:cTn>
                              </p:par>
                            </p:childTnLst>
                          </p:cTn>
                        </p:par>
                        <p:par>
                          <p:cTn id="165" fill="hold">
                            <p:stCondLst>
                              <p:cond delay="1850"/>
                            </p:stCondLst>
                            <p:childTnLst>
                              <p:par>
                                <p:cTn id="166" presetID="22" presetClass="entr" presetSubtype="4" fill="hold" grpId="0" nodeType="afterEffect">
                                  <p:stCondLst>
                                    <p:cond delay="0"/>
                                  </p:stCondLst>
                                  <p:childTnLst>
                                    <p:set>
                                      <p:cBhvr>
                                        <p:cTn id="167" dur="1" fill="hold">
                                          <p:stCondLst>
                                            <p:cond delay="0"/>
                                          </p:stCondLst>
                                        </p:cTn>
                                        <p:tgtEl>
                                          <p:spTgt spid="56"/>
                                        </p:tgtEl>
                                        <p:attrNameLst>
                                          <p:attrName>style.visibility</p:attrName>
                                        </p:attrNameLst>
                                      </p:cBhvr>
                                      <p:to>
                                        <p:strVal val="visible"/>
                                      </p:to>
                                    </p:set>
                                    <p:animEffect transition="in" filter="wipe(down)">
                                      <p:cBhvr>
                                        <p:cTn id="168" dur="50"/>
                                        <p:tgtEl>
                                          <p:spTgt spid="56"/>
                                        </p:tgtEl>
                                      </p:cBhvr>
                                    </p:animEffect>
                                  </p:childTnLst>
                                </p:cTn>
                              </p:par>
                            </p:childTnLst>
                          </p:cTn>
                        </p:par>
                        <p:par>
                          <p:cTn id="169" fill="hold">
                            <p:stCondLst>
                              <p:cond delay="1900"/>
                            </p:stCondLst>
                            <p:childTnLst>
                              <p:par>
                                <p:cTn id="170" presetID="22" presetClass="entr" presetSubtype="4" fill="hold" grpId="0" nodeType="afterEffect">
                                  <p:stCondLst>
                                    <p:cond delay="0"/>
                                  </p:stCondLst>
                                  <p:childTnLst>
                                    <p:set>
                                      <p:cBhvr>
                                        <p:cTn id="171" dur="1" fill="hold">
                                          <p:stCondLst>
                                            <p:cond delay="0"/>
                                          </p:stCondLst>
                                        </p:cTn>
                                        <p:tgtEl>
                                          <p:spTgt spid="57"/>
                                        </p:tgtEl>
                                        <p:attrNameLst>
                                          <p:attrName>style.visibility</p:attrName>
                                        </p:attrNameLst>
                                      </p:cBhvr>
                                      <p:to>
                                        <p:strVal val="visible"/>
                                      </p:to>
                                    </p:set>
                                    <p:animEffect transition="in" filter="wipe(down)">
                                      <p:cBhvr>
                                        <p:cTn id="172" dur="50"/>
                                        <p:tgtEl>
                                          <p:spTgt spid="57"/>
                                        </p:tgtEl>
                                      </p:cBhvr>
                                    </p:animEffect>
                                  </p:childTnLst>
                                </p:cTn>
                              </p:par>
                            </p:childTnLst>
                          </p:cTn>
                        </p:par>
                        <p:par>
                          <p:cTn id="173" fill="hold">
                            <p:stCondLst>
                              <p:cond delay="1950"/>
                            </p:stCondLst>
                            <p:childTnLst>
                              <p:par>
                                <p:cTn id="174" presetID="22" presetClass="entr" presetSubtype="4" fill="hold" grpId="0" nodeType="after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wipe(down)">
                                      <p:cBhvr>
                                        <p:cTn id="176" dur="50"/>
                                        <p:tgtEl>
                                          <p:spTgt spid="58"/>
                                        </p:tgtEl>
                                      </p:cBhvr>
                                    </p:animEffect>
                                  </p:childTnLst>
                                </p:cTn>
                              </p:par>
                            </p:childTnLst>
                          </p:cTn>
                        </p:par>
                        <p:par>
                          <p:cTn id="177" fill="hold">
                            <p:stCondLst>
                              <p:cond delay="2000"/>
                            </p:stCondLst>
                            <p:childTnLst>
                              <p:par>
                                <p:cTn id="178" presetID="22" presetClass="entr" presetSubtype="4" fill="hold" grpId="0" nodeType="afterEffect">
                                  <p:stCondLst>
                                    <p:cond delay="0"/>
                                  </p:stCondLst>
                                  <p:childTnLst>
                                    <p:set>
                                      <p:cBhvr>
                                        <p:cTn id="179" dur="1" fill="hold">
                                          <p:stCondLst>
                                            <p:cond delay="0"/>
                                          </p:stCondLst>
                                        </p:cTn>
                                        <p:tgtEl>
                                          <p:spTgt spid="60"/>
                                        </p:tgtEl>
                                        <p:attrNameLst>
                                          <p:attrName>style.visibility</p:attrName>
                                        </p:attrNameLst>
                                      </p:cBhvr>
                                      <p:to>
                                        <p:strVal val="visible"/>
                                      </p:to>
                                    </p:set>
                                    <p:animEffect transition="in" filter="wipe(down)">
                                      <p:cBhvr>
                                        <p:cTn id="180" dur="50"/>
                                        <p:tgtEl>
                                          <p:spTgt spid="60"/>
                                        </p:tgtEl>
                                      </p:cBhvr>
                                    </p:animEffect>
                                  </p:childTnLst>
                                </p:cTn>
                              </p:par>
                            </p:childTnLst>
                          </p:cTn>
                        </p:par>
                        <p:par>
                          <p:cTn id="181" fill="hold">
                            <p:stCondLst>
                              <p:cond delay="2050"/>
                            </p:stCondLst>
                            <p:childTnLst>
                              <p:par>
                                <p:cTn id="182" presetID="22" presetClass="entr" presetSubtype="8" fill="hold" grpId="0" nodeType="afterEffect">
                                  <p:stCondLst>
                                    <p:cond delay="0"/>
                                  </p:stCondLst>
                                  <p:childTnLst>
                                    <p:set>
                                      <p:cBhvr>
                                        <p:cTn id="183" dur="1" fill="hold">
                                          <p:stCondLst>
                                            <p:cond delay="0"/>
                                          </p:stCondLst>
                                        </p:cTn>
                                        <p:tgtEl>
                                          <p:spTgt spid="36"/>
                                        </p:tgtEl>
                                        <p:attrNameLst>
                                          <p:attrName>style.visibility</p:attrName>
                                        </p:attrNameLst>
                                      </p:cBhvr>
                                      <p:to>
                                        <p:strVal val="visible"/>
                                      </p:to>
                                    </p:set>
                                    <p:animEffect transition="in" filter="wipe(left)">
                                      <p:cBhvr>
                                        <p:cTn id="18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0"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13"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35A09E-9796-6B47-62FF-8768BDEA084C}"/>
              </a:ext>
            </a:extLst>
          </p:cNvPr>
          <p:cNvSpPr>
            <a:spLocks noGrp="1"/>
          </p:cNvSpPr>
          <p:nvPr>
            <p:ph type="title"/>
          </p:nvPr>
        </p:nvSpPr>
        <p:spPr/>
        <p:txBody>
          <a:bodyPr/>
          <a:lstStyle/>
          <a:p>
            <a:r>
              <a:rPr kumimoji="1" lang="ja-JP" altLang="en-US"/>
              <a:t>レーダー機能の仕組み</a:t>
            </a:r>
          </a:p>
        </p:txBody>
      </p:sp>
      <p:sp>
        <p:nvSpPr>
          <p:cNvPr id="3" name="コンテンツ プレースホルダー 2">
            <a:extLst>
              <a:ext uri="{FF2B5EF4-FFF2-40B4-BE49-F238E27FC236}">
                <a16:creationId xmlns:a16="http://schemas.microsoft.com/office/drawing/2014/main" id="{F5145F38-7287-940D-C093-7910E0D441CC}"/>
              </a:ext>
            </a:extLst>
          </p:cNvPr>
          <p:cNvSpPr>
            <a:spLocks noGrp="1"/>
          </p:cNvSpPr>
          <p:nvPr>
            <p:ph idx="1"/>
          </p:nvPr>
        </p:nvSpPr>
        <p:spPr/>
        <p:txBody>
          <a:bodyPr>
            <a:normAutofit/>
          </a:bodyPr>
          <a:lstStyle/>
          <a:p>
            <a:r>
              <a:rPr kumimoji="1" lang="ja-JP" altLang="en-US"/>
              <a:t>接触確認</a:t>
            </a:r>
            <a:r>
              <a:rPr kumimoji="1" lang="en-US" altLang="ja-JP"/>
              <a:t>API</a:t>
            </a:r>
          </a:p>
          <a:p>
            <a:pPr lvl="1">
              <a:buFont typeface="Wingdings" panose="05000000000000000000" pitchFamily="2" charset="2"/>
              <a:buChar char="l"/>
            </a:pPr>
            <a:r>
              <a:rPr lang="en-US" altLang="ja-JP" b="1"/>
              <a:t>Bluetooth</a:t>
            </a:r>
            <a:r>
              <a:rPr lang="ja-JP" altLang="en-US"/>
              <a:t>で周りにあるスマートフォンの</a:t>
            </a:r>
            <a:br>
              <a:rPr lang="en-US" altLang="ja-JP"/>
            </a:br>
            <a:r>
              <a:rPr lang="ja-JP" altLang="en-US"/>
              <a:t>台数をカウント</a:t>
            </a:r>
            <a:endParaRPr lang="en-US" altLang="ja-JP"/>
          </a:p>
          <a:p>
            <a:pPr lvl="1">
              <a:buFont typeface="Wingdings" panose="05000000000000000000" pitchFamily="2" charset="2"/>
              <a:buChar char="l"/>
            </a:pPr>
            <a:endParaRPr lang="en-US" altLang="ja-JP"/>
          </a:p>
          <a:p>
            <a:pPr lvl="1">
              <a:buFont typeface="Wingdings" panose="05000000000000000000" pitchFamily="2" charset="2"/>
              <a:buChar char="l"/>
            </a:pPr>
            <a:r>
              <a:rPr kumimoji="1" lang="ja-JP" altLang="en-US"/>
              <a:t>プライバシーに配慮された仕組み</a:t>
            </a:r>
            <a:endParaRPr kumimoji="1" lang="en-US" altLang="ja-JP"/>
          </a:p>
          <a:p>
            <a:pPr lvl="1"/>
            <a:endParaRPr lang="en-US" altLang="ja-JP"/>
          </a:p>
          <a:p>
            <a:endParaRPr kumimoji="1" lang="en-US" altLang="ja-JP"/>
          </a:p>
          <a:p>
            <a:r>
              <a:rPr lang="en-US" altLang="ja-JP" b="1"/>
              <a:t>GPS</a:t>
            </a:r>
          </a:p>
          <a:p>
            <a:pPr lvl="1">
              <a:buFont typeface="Wingdings" panose="05000000000000000000" pitchFamily="2" charset="2"/>
              <a:buChar char="l"/>
            </a:pPr>
            <a:r>
              <a:rPr kumimoji="1" lang="en-US" altLang="ja-JP"/>
              <a:t>15m</a:t>
            </a:r>
            <a:r>
              <a:rPr kumimoji="1" lang="ja-JP" altLang="en-US"/>
              <a:t>移動するごとにカウントを</a:t>
            </a:r>
            <a:r>
              <a:rPr kumimoji="1" lang="en-US" altLang="ja-JP"/>
              <a:t>0</a:t>
            </a:r>
            <a:r>
              <a:rPr kumimoji="1" lang="ja-JP" altLang="en-US"/>
              <a:t>にリセット</a:t>
            </a:r>
            <a:endParaRPr kumimoji="1" lang="en-US" altLang="ja-JP"/>
          </a:p>
        </p:txBody>
      </p:sp>
      <p:sp>
        <p:nvSpPr>
          <p:cNvPr id="4" name="日付プレースホルダー 3">
            <a:extLst>
              <a:ext uri="{FF2B5EF4-FFF2-40B4-BE49-F238E27FC236}">
                <a16:creationId xmlns:a16="http://schemas.microsoft.com/office/drawing/2014/main" id="{E97E5976-48F6-A0D9-1DCF-5260188B0371}"/>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D6FAF595-C526-408D-9B0C-6A5AC28A9E8E}"/>
              </a:ext>
            </a:extLst>
          </p:cNvPr>
          <p:cNvSpPr>
            <a:spLocks noGrp="1"/>
          </p:cNvSpPr>
          <p:nvPr>
            <p:ph type="sldNum" sz="quarter" idx="12"/>
          </p:nvPr>
        </p:nvSpPr>
        <p:spPr/>
        <p:txBody>
          <a:bodyPr/>
          <a:lstStyle/>
          <a:p>
            <a:fld id="{2412FE29-8C54-42AA-8FA3-6564FA4753A7}" type="slidenum">
              <a:rPr kumimoji="1" lang="ja-JP" altLang="en-US" smtClean="0"/>
              <a:t>15</a:t>
            </a:fld>
            <a:endParaRPr kumimoji="1" lang="ja-JP" altLang="en-US"/>
          </a:p>
        </p:txBody>
      </p:sp>
      <p:sp>
        <p:nvSpPr>
          <p:cNvPr id="6" name="スライド番号プレースホルダー 4">
            <a:extLst>
              <a:ext uri="{FF2B5EF4-FFF2-40B4-BE49-F238E27FC236}">
                <a16:creationId xmlns:a16="http://schemas.microsoft.com/office/drawing/2014/main" id="{A5963B1E-C9E5-2DD9-C0A1-A663A105E007}"/>
              </a:ext>
            </a:extLst>
          </p:cNvPr>
          <p:cNvSpPr txBox="1">
            <a:spLocks/>
          </p:cNvSpPr>
          <p:nvPr/>
        </p:nvSpPr>
        <p:spPr>
          <a:xfrm>
            <a:off x="11321479" y="6406487"/>
            <a:ext cx="748005"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2B7DCCBC-6A12-4684-87A1-1D915FFC453F}" type="slidenum">
              <a:rPr lang="ja-JP" altLang="en-US" smtClean="0"/>
              <a:pPr/>
              <a:t>15</a:t>
            </a:fld>
            <a:endParaRPr lang="ja-JP" altLang="en-US"/>
          </a:p>
        </p:txBody>
      </p:sp>
      <p:grpSp>
        <p:nvGrpSpPr>
          <p:cNvPr id="7" name="グループ化 6">
            <a:extLst>
              <a:ext uri="{FF2B5EF4-FFF2-40B4-BE49-F238E27FC236}">
                <a16:creationId xmlns:a16="http://schemas.microsoft.com/office/drawing/2014/main" id="{A35D8863-0BAB-4B73-1C30-C10DDB697C9C}"/>
              </a:ext>
            </a:extLst>
          </p:cNvPr>
          <p:cNvGrpSpPr/>
          <p:nvPr/>
        </p:nvGrpSpPr>
        <p:grpSpPr>
          <a:xfrm>
            <a:off x="8983067" y="2883593"/>
            <a:ext cx="2712414" cy="3705457"/>
            <a:chOff x="8983067" y="2883593"/>
            <a:chExt cx="2712414" cy="3705457"/>
          </a:xfrm>
        </p:grpSpPr>
        <p:pic>
          <p:nvPicPr>
            <p:cNvPr id="8" name="グラフィックス 7">
              <a:extLst>
                <a:ext uri="{FF2B5EF4-FFF2-40B4-BE49-F238E27FC236}">
                  <a16:creationId xmlns:a16="http://schemas.microsoft.com/office/drawing/2014/main" id="{F957FFFC-4DFE-825B-5956-04E4F2D08E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300000">
              <a:off x="8983067" y="2883593"/>
              <a:ext cx="662377" cy="1369661"/>
            </a:xfrm>
            <a:prstGeom prst="rect">
              <a:avLst/>
            </a:prstGeom>
          </p:spPr>
        </p:pic>
        <p:pic>
          <p:nvPicPr>
            <p:cNvPr id="9" name="グラフィックス 8">
              <a:extLst>
                <a:ext uri="{FF2B5EF4-FFF2-40B4-BE49-F238E27FC236}">
                  <a16:creationId xmlns:a16="http://schemas.microsoft.com/office/drawing/2014/main" id="{B0AF1D3F-E208-7A10-A9DA-90BCEEA1CB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300000">
              <a:off x="11059401" y="2989842"/>
              <a:ext cx="619718" cy="1221630"/>
            </a:xfrm>
            <a:prstGeom prst="rect">
              <a:avLst/>
            </a:prstGeom>
          </p:spPr>
        </p:pic>
        <p:grpSp>
          <p:nvGrpSpPr>
            <p:cNvPr id="10" name="グループ化 9">
              <a:extLst>
                <a:ext uri="{FF2B5EF4-FFF2-40B4-BE49-F238E27FC236}">
                  <a16:creationId xmlns:a16="http://schemas.microsoft.com/office/drawing/2014/main" id="{2F63EA8E-4C91-D341-DBE3-B327E9DF4DCE}"/>
                </a:ext>
              </a:extLst>
            </p:cNvPr>
            <p:cNvGrpSpPr/>
            <p:nvPr/>
          </p:nvGrpSpPr>
          <p:grpSpPr>
            <a:xfrm>
              <a:off x="9260483" y="3610873"/>
              <a:ext cx="2434998" cy="2978177"/>
              <a:chOff x="5836366" y="837759"/>
              <a:chExt cx="4179589" cy="5111936"/>
            </a:xfrm>
          </p:grpSpPr>
          <p:grpSp>
            <p:nvGrpSpPr>
              <p:cNvPr id="13" name="グループ化 12">
                <a:extLst>
                  <a:ext uri="{FF2B5EF4-FFF2-40B4-BE49-F238E27FC236}">
                    <a16:creationId xmlns:a16="http://schemas.microsoft.com/office/drawing/2014/main" id="{4F31997E-E638-9280-1096-5759A8D744E9}"/>
                  </a:ext>
                </a:extLst>
              </p:cNvPr>
              <p:cNvGrpSpPr/>
              <p:nvPr/>
            </p:nvGrpSpPr>
            <p:grpSpPr>
              <a:xfrm>
                <a:off x="5836366" y="837759"/>
                <a:ext cx="4179589" cy="4179589"/>
                <a:chOff x="5301788" y="1879979"/>
                <a:chExt cx="4179589" cy="4179589"/>
              </a:xfrm>
            </p:grpSpPr>
            <p:grpSp>
              <p:nvGrpSpPr>
                <p:cNvPr id="15" name="グループ化 14">
                  <a:extLst>
                    <a:ext uri="{FF2B5EF4-FFF2-40B4-BE49-F238E27FC236}">
                      <a16:creationId xmlns:a16="http://schemas.microsoft.com/office/drawing/2014/main" id="{6CC6AA44-74C8-290D-CA4B-2CE4C09C1DE9}"/>
                    </a:ext>
                  </a:extLst>
                </p:cNvPr>
                <p:cNvGrpSpPr/>
                <p:nvPr/>
              </p:nvGrpSpPr>
              <p:grpSpPr>
                <a:xfrm>
                  <a:off x="5766803" y="2344994"/>
                  <a:ext cx="3249563" cy="3249563"/>
                  <a:chOff x="4582553" y="944630"/>
                  <a:chExt cx="3249563" cy="3249563"/>
                </a:xfrm>
              </p:grpSpPr>
              <p:sp>
                <p:nvSpPr>
                  <p:cNvPr id="17" name="楕円 16">
                    <a:extLst>
                      <a:ext uri="{FF2B5EF4-FFF2-40B4-BE49-F238E27FC236}">
                        <a16:creationId xmlns:a16="http://schemas.microsoft.com/office/drawing/2014/main" id="{0CA4813E-EA4E-4FF6-7B94-8D08A2309374}"/>
                      </a:ext>
                    </a:extLst>
                  </p:cNvPr>
                  <p:cNvSpPr/>
                  <p:nvPr/>
                </p:nvSpPr>
                <p:spPr>
                  <a:xfrm>
                    <a:off x="5274989" y="1637068"/>
                    <a:ext cx="1864688" cy="1864688"/>
                  </a:xfrm>
                  <a:prstGeom prst="ellipse">
                    <a:avLst/>
                  </a:prstGeom>
                  <a:solidFill>
                    <a:srgbClr val="00B0F0">
                      <a:alpha val="25000"/>
                    </a:srgbClr>
                  </a:solid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楕円 17">
                    <a:extLst>
                      <a:ext uri="{FF2B5EF4-FFF2-40B4-BE49-F238E27FC236}">
                        <a16:creationId xmlns:a16="http://schemas.microsoft.com/office/drawing/2014/main" id="{DCCD6F45-0BDC-9C1C-E17B-0988272BEBDB}"/>
                      </a:ext>
                    </a:extLst>
                  </p:cNvPr>
                  <p:cNvSpPr/>
                  <p:nvPr/>
                </p:nvSpPr>
                <p:spPr>
                  <a:xfrm>
                    <a:off x="4913421" y="1275498"/>
                    <a:ext cx="2587825" cy="2587825"/>
                  </a:xfrm>
                  <a:prstGeom prst="ellipse">
                    <a:avLst/>
                  </a:prstGeom>
                  <a:solidFill>
                    <a:srgbClr val="FFFF00">
                      <a:alpha val="25000"/>
                    </a:srgbClr>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楕円 18">
                    <a:extLst>
                      <a:ext uri="{FF2B5EF4-FFF2-40B4-BE49-F238E27FC236}">
                        <a16:creationId xmlns:a16="http://schemas.microsoft.com/office/drawing/2014/main" id="{6F502BA0-5E11-42A3-3EB9-C2ABAF8FDAF0}"/>
                      </a:ext>
                    </a:extLst>
                  </p:cNvPr>
                  <p:cNvSpPr/>
                  <p:nvPr/>
                </p:nvSpPr>
                <p:spPr>
                  <a:xfrm>
                    <a:off x="4582553" y="944630"/>
                    <a:ext cx="3249563" cy="3249563"/>
                  </a:xfrm>
                  <a:prstGeom prst="ellipse">
                    <a:avLst/>
                  </a:prstGeom>
                  <a:solidFill>
                    <a:srgbClr val="FFFF00">
                      <a:alpha val="25000"/>
                    </a:srgbClr>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0" name="楕円 19">
                    <a:extLst>
                      <a:ext uri="{FF2B5EF4-FFF2-40B4-BE49-F238E27FC236}">
                        <a16:creationId xmlns:a16="http://schemas.microsoft.com/office/drawing/2014/main" id="{27605F6E-924D-C287-7FCD-5BDFAA1ADEF4}"/>
                      </a:ext>
                    </a:extLst>
                  </p:cNvPr>
                  <p:cNvSpPr/>
                  <p:nvPr/>
                </p:nvSpPr>
                <p:spPr>
                  <a:xfrm>
                    <a:off x="5661571" y="2023648"/>
                    <a:ext cx="1091524" cy="1091524"/>
                  </a:xfrm>
                  <a:prstGeom prst="ellipse">
                    <a:avLst/>
                  </a:prstGeom>
                  <a:solidFill>
                    <a:srgbClr val="00B0F0">
                      <a:alpha val="25000"/>
                    </a:srgbClr>
                  </a:solid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sp>
              <p:nvSpPr>
                <p:cNvPr id="16" name="楕円 15">
                  <a:extLst>
                    <a:ext uri="{FF2B5EF4-FFF2-40B4-BE49-F238E27FC236}">
                      <a16:creationId xmlns:a16="http://schemas.microsoft.com/office/drawing/2014/main" id="{6AE8F74E-987A-9425-5166-CAC276C57BE1}"/>
                    </a:ext>
                  </a:extLst>
                </p:cNvPr>
                <p:cNvSpPr/>
                <p:nvPr/>
              </p:nvSpPr>
              <p:spPr>
                <a:xfrm>
                  <a:off x="5301788" y="1879979"/>
                  <a:ext cx="4179589" cy="4179589"/>
                </a:xfrm>
                <a:prstGeom prst="ellipse">
                  <a:avLst/>
                </a:prstGeom>
                <a:solidFill>
                  <a:srgbClr val="FFFF00">
                    <a:alpha val="25000"/>
                  </a:srgbClr>
                </a:solid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pic>
            <p:nvPicPr>
              <p:cNvPr id="14" name="図 13" descr="グラフ&#10;&#10;自動的に生成された説明">
                <a:extLst>
                  <a:ext uri="{FF2B5EF4-FFF2-40B4-BE49-F238E27FC236}">
                    <a16:creationId xmlns:a16="http://schemas.microsoft.com/office/drawing/2014/main" id="{4B791158-2B52-2126-CB02-191862B90892}"/>
                  </a:ext>
                </a:extLst>
              </p:cNvPr>
              <p:cNvPicPr>
                <a:picLocks noChangeAspect="1"/>
              </p:cNvPicPr>
              <p:nvPr/>
            </p:nvPicPr>
            <p:blipFill>
              <a:blip r:embed="rId7">
                <a:alphaModFix amt="97000"/>
                <a:extLst>
                  <a:ext uri="{28A0092B-C50C-407E-A947-70E740481C1C}">
                    <a14:useLocalDpi xmlns:a14="http://schemas.microsoft.com/office/drawing/2010/main" val="0"/>
                  </a:ext>
                </a:extLst>
              </a:blip>
              <a:stretch>
                <a:fillRect/>
              </a:stretch>
            </p:blipFill>
            <p:spPr>
              <a:xfrm>
                <a:off x="6940661" y="1770106"/>
                <a:ext cx="1970999" cy="4179589"/>
              </a:xfrm>
              <a:prstGeom prst="rect">
                <a:avLst/>
              </a:prstGeom>
            </p:spPr>
          </p:pic>
        </p:grpSp>
        <p:sp>
          <p:nvSpPr>
            <p:cNvPr id="12" name="テキスト ボックス 11">
              <a:extLst>
                <a:ext uri="{FF2B5EF4-FFF2-40B4-BE49-F238E27FC236}">
                  <a16:creationId xmlns:a16="http://schemas.microsoft.com/office/drawing/2014/main" id="{E1E5FB16-9209-4727-1E75-2229B7AAF42E}"/>
                </a:ext>
              </a:extLst>
            </p:cNvPr>
            <p:cNvSpPr txBox="1"/>
            <p:nvPr/>
          </p:nvSpPr>
          <p:spPr>
            <a:xfrm>
              <a:off x="10519736" y="4132685"/>
              <a:ext cx="878183" cy="271213"/>
            </a:xfrm>
            <a:prstGeom prst="rect">
              <a:avLst/>
            </a:prstGeom>
            <a:noFill/>
          </p:spPr>
          <p:txBody>
            <a:bodyPr wrap="none" rtlCol="0">
              <a:spAutoFit/>
            </a:bodyPr>
            <a:lstStyle/>
            <a:p>
              <a:pPr defTabSz="914400"/>
              <a:r>
                <a:rPr lang="en-US" altLang="ja-JP" sz="2000" b="1">
                  <a:ln w="9525">
                    <a:solidFill>
                      <a:prstClr val="white"/>
                    </a:solidFill>
                    <a:prstDash val="solid"/>
                  </a:ln>
                  <a:solidFill>
                    <a:prstClr val="black"/>
                  </a:solidFill>
                  <a:effectLst>
                    <a:outerShdw blurRad="12700" dist="38100" dir="2700000" algn="tl" rotWithShape="0">
                      <a:prstClr val="white">
                        <a:lumMod val="50000"/>
                      </a:prstClr>
                    </a:outerShdw>
                  </a:effectLst>
                  <a:latin typeface="游ゴシック" panose="020F0502020204030204"/>
                  <a:ea typeface="游ゴシック" panose="020B0400000000000000" pitchFamily="50" charset="-128"/>
                </a:rPr>
                <a:t>+1 2 3 …</a:t>
              </a:r>
              <a:endParaRPr lang="ja-JP" altLang="en-US" sz="2000" b="1">
                <a:ln w="9525">
                  <a:solidFill>
                    <a:prstClr val="white"/>
                  </a:solidFill>
                  <a:prstDash val="solid"/>
                </a:ln>
                <a:solidFill>
                  <a:prstClr val="black"/>
                </a:solidFill>
                <a:effectLst>
                  <a:outerShdw blurRad="12700" dist="38100" dir="2700000" algn="tl" rotWithShape="0">
                    <a:prstClr val="white">
                      <a:lumMod val="50000"/>
                    </a:prstClr>
                  </a:outerShdw>
                </a:effectLst>
                <a:latin typeface="游ゴシック" panose="020F0502020204030204"/>
                <a:ea typeface="游ゴシック" panose="020B0400000000000000" pitchFamily="50" charset="-128"/>
              </a:endParaRPr>
            </a:p>
          </p:txBody>
        </p:sp>
      </p:grpSp>
      <p:pic>
        <p:nvPicPr>
          <p:cNvPr id="21" name="図 20" descr="アンテナ, 挿絵, 時計 が含まれている画像&#10;&#10;自動的に生成された説明">
            <a:extLst>
              <a:ext uri="{FF2B5EF4-FFF2-40B4-BE49-F238E27FC236}">
                <a16:creationId xmlns:a16="http://schemas.microsoft.com/office/drawing/2014/main" id="{9BEEF7DC-5E9D-3C5C-E6B9-7F35CDF80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4907" y="-82064"/>
            <a:ext cx="4152163" cy="3114122"/>
          </a:xfrm>
          <a:prstGeom prst="rect">
            <a:avLst/>
          </a:prstGeom>
        </p:spPr>
      </p:pic>
      <p:sp>
        <p:nvSpPr>
          <p:cNvPr id="22" name="加算記号 21">
            <a:extLst>
              <a:ext uri="{FF2B5EF4-FFF2-40B4-BE49-F238E27FC236}">
                <a16:creationId xmlns:a16="http://schemas.microsoft.com/office/drawing/2014/main" id="{01699481-BA3A-5682-58FF-45D713400CF0}"/>
              </a:ext>
            </a:extLst>
          </p:cNvPr>
          <p:cNvSpPr/>
          <p:nvPr/>
        </p:nvSpPr>
        <p:spPr>
          <a:xfrm>
            <a:off x="10141712" y="1867936"/>
            <a:ext cx="756048" cy="756048"/>
          </a:xfrm>
          <a:prstGeom prst="mathPlus">
            <a:avLst>
              <a:gd name="adj1" fmla="val 1592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47A0222-5A87-A40F-BF0E-C169E9DF9855}"/>
              </a:ext>
            </a:extLst>
          </p:cNvPr>
          <p:cNvSpPr txBox="1"/>
          <p:nvPr/>
        </p:nvSpPr>
        <p:spPr>
          <a:xfrm>
            <a:off x="10029665" y="1310491"/>
            <a:ext cx="981359" cy="615553"/>
          </a:xfrm>
          <a:prstGeom prst="rect">
            <a:avLst/>
          </a:prstGeom>
          <a:noFill/>
        </p:spPr>
        <p:txBody>
          <a:bodyPr wrap="none" rtlCol="0">
            <a:spAutoFit/>
          </a:bodyPr>
          <a:lstStyle/>
          <a:p>
            <a:r>
              <a:rPr kumimoji="1" lang="en-US" altLang="ja-JP" sz="3400" b="1">
                <a:solidFill>
                  <a:srgbClr val="FFFFFF"/>
                </a:solidFill>
                <a:latin typeface="Yu Gothic UI" panose="020B0500000000000000" pitchFamily="50" charset="-128"/>
                <a:ea typeface="Yu Gothic UI" panose="020B0500000000000000" pitchFamily="50" charset="-128"/>
              </a:rPr>
              <a:t>GPS</a:t>
            </a:r>
            <a:endParaRPr kumimoji="1" lang="ja-JP" altLang="en-US" sz="3400" b="1">
              <a:solidFill>
                <a:srgbClr val="FFFFFF"/>
              </a:solidFill>
              <a:latin typeface="Yu Gothic UI" panose="020B0500000000000000" pitchFamily="50" charset="-128"/>
              <a:ea typeface="Yu Gothic UI" panose="020B0500000000000000" pitchFamily="50" charset="-128"/>
            </a:endParaRPr>
          </a:p>
        </p:txBody>
      </p:sp>
      <p:pic>
        <p:nvPicPr>
          <p:cNvPr id="48" name="図 47">
            <a:extLst>
              <a:ext uri="{FF2B5EF4-FFF2-40B4-BE49-F238E27FC236}">
                <a16:creationId xmlns:a16="http://schemas.microsoft.com/office/drawing/2014/main" id="{E933E932-E035-BF4C-5466-34E574B196DE}"/>
              </a:ext>
            </a:extLst>
          </p:cNvPr>
          <p:cNvPicPr>
            <a:picLocks noChangeAspect="1"/>
          </p:cNvPicPr>
          <p:nvPr/>
        </p:nvPicPr>
        <p:blipFill>
          <a:blip r:embed="rId9"/>
          <a:stretch>
            <a:fillRect/>
          </a:stretch>
        </p:blipFill>
        <p:spPr>
          <a:xfrm>
            <a:off x="9684680" y="2644274"/>
            <a:ext cx="1666503" cy="611823"/>
          </a:xfrm>
          <a:prstGeom prst="rect">
            <a:avLst/>
          </a:prstGeom>
        </p:spPr>
      </p:pic>
    </p:spTree>
    <p:extLst>
      <p:ext uri="{BB962C8B-B14F-4D97-AF65-F5344CB8AC3E}">
        <p14:creationId xmlns:p14="http://schemas.microsoft.com/office/powerpoint/2010/main" val="3308552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877F35-33BD-F527-465C-E6F9763C68B6}"/>
              </a:ext>
            </a:extLst>
          </p:cNvPr>
          <p:cNvSpPr>
            <a:spLocks noGrp="1"/>
          </p:cNvSpPr>
          <p:nvPr>
            <p:ph type="title"/>
          </p:nvPr>
        </p:nvSpPr>
        <p:spPr/>
        <p:txBody>
          <a:bodyPr/>
          <a:lstStyle/>
          <a:p>
            <a:r>
              <a:rPr kumimoji="1" lang="ja-JP" altLang="en-US"/>
              <a:t>専門家の指標を身近に</a:t>
            </a:r>
          </a:p>
        </p:txBody>
      </p:sp>
      <p:sp>
        <p:nvSpPr>
          <p:cNvPr id="3" name="コンテンツ プレースホルダー 2">
            <a:extLst>
              <a:ext uri="{FF2B5EF4-FFF2-40B4-BE49-F238E27FC236}">
                <a16:creationId xmlns:a16="http://schemas.microsoft.com/office/drawing/2014/main" id="{E46E33CC-590A-660B-3026-0D66FD18C482}"/>
              </a:ext>
            </a:extLst>
          </p:cNvPr>
          <p:cNvSpPr>
            <a:spLocks noGrp="1"/>
          </p:cNvSpPr>
          <p:nvPr>
            <p:ph idx="1"/>
          </p:nvPr>
        </p:nvSpPr>
        <p:spPr/>
        <p:txBody>
          <a:bodyPr/>
          <a:lstStyle/>
          <a:p>
            <a:r>
              <a:rPr kumimoji="1" lang="ja-JP" altLang="en-US"/>
              <a:t>なぜ、周りの人の数を通知する必要があるのか？</a:t>
            </a:r>
            <a:endParaRPr lang="en-US" altLang="ja-JP"/>
          </a:p>
          <a:p>
            <a:pPr lvl="1">
              <a:buFont typeface="Wingdings" panose="05000000000000000000" pitchFamily="2" charset="2"/>
              <a:buChar char="l"/>
            </a:pPr>
            <a:endParaRPr kumimoji="1" lang="en-US" altLang="ja-JP" u="sng"/>
          </a:p>
          <a:p>
            <a:pPr lvl="1">
              <a:buFont typeface="Wingdings" panose="05000000000000000000" pitchFamily="2" charset="2"/>
              <a:buChar char="l"/>
            </a:pPr>
            <a:r>
              <a:rPr kumimoji="1" lang="ja-JP" altLang="en-US"/>
              <a:t>専門家が考えた</a:t>
            </a:r>
            <a:r>
              <a:rPr lang="ja-JP" altLang="en-US"/>
              <a:t>指標</a:t>
            </a:r>
            <a:r>
              <a:rPr kumimoji="1" lang="ja-JP" altLang="en-US"/>
              <a:t>は分かりにくい</a:t>
            </a:r>
            <a:br>
              <a:rPr kumimoji="1" lang="en-US" altLang="ja-JP"/>
            </a:br>
            <a:endParaRPr kumimoji="1" lang="ja-JP" altLang="en-US"/>
          </a:p>
        </p:txBody>
      </p:sp>
      <p:sp>
        <p:nvSpPr>
          <p:cNvPr id="4" name="日付プレースホルダー 3">
            <a:extLst>
              <a:ext uri="{FF2B5EF4-FFF2-40B4-BE49-F238E27FC236}">
                <a16:creationId xmlns:a16="http://schemas.microsoft.com/office/drawing/2014/main" id="{B6EE0C38-056C-7C82-4FE8-A9F2C73C0D89}"/>
              </a:ext>
            </a:extLst>
          </p:cNvPr>
          <p:cNvSpPr>
            <a:spLocks noGrp="1"/>
          </p:cNvSpPr>
          <p:nvPr>
            <p:ph type="dt" sz="half" idx="10"/>
          </p:nvPr>
        </p:nvSpPr>
        <p:spPr/>
        <p:txBody>
          <a:bodyPr/>
          <a:lstStyle/>
          <a:p>
            <a:fld id="{5C9BDB67-D499-422B-A60A-8E9D8C0B550D}"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332882B1-8E11-AF10-C818-3095BC59BC83}"/>
              </a:ext>
            </a:extLst>
          </p:cNvPr>
          <p:cNvSpPr>
            <a:spLocks noGrp="1"/>
          </p:cNvSpPr>
          <p:nvPr>
            <p:ph type="sldNum" sz="quarter" idx="12"/>
          </p:nvPr>
        </p:nvSpPr>
        <p:spPr/>
        <p:txBody>
          <a:bodyPr/>
          <a:lstStyle/>
          <a:p>
            <a:fld id="{2412FE29-8C54-42AA-8FA3-6564FA4753A7}" type="slidenum">
              <a:rPr kumimoji="1" lang="ja-JP" altLang="en-US" smtClean="0"/>
              <a:t>16</a:t>
            </a:fld>
            <a:endParaRPr kumimoji="1" lang="ja-JP" altLang="en-US"/>
          </a:p>
        </p:txBody>
      </p:sp>
      <p:graphicFrame>
        <p:nvGraphicFramePr>
          <p:cNvPr id="6" name="表 6">
            <a:extLst>
              <a:ext uri="{FF2B5EF4-FFF2-40B4-BE49-F238E27FC236}">
                <a16:creationId xmlns:a16="http://schemas.microsoft.com/office/drawing/2014/main" id="{54940D4A-C301-DFDA-158D-F41923164CF5}"/>
              </a:ext>
            </a:extLst>
          </p:cNvPr>
          <p:cNvGraphicFramePr>
            <a:graphicFrameLocks/>
          </p:cNvGraphicFramePr>
          <p:nvPr>
            <p:extLst>
              <p:ext uri="{D42A27DB-BD31-4B8C-83A1-F6EECF244321}">
                <p14:modId xmlns:p14="http://schemas.microsoft.com/office/powerpoint/2010/main" val="1238537197"/>
              </p:ext>
            </p:extLst>
          </p:nvPr>
        </p:nvGraphicFramePr>
        <p:xfrm>
          <a:off x="428103" y="3807366"/>
          <a:ext cx="5886452" cy="2595880"/>
        </p:xfrm>
        <a:graphic>
          <a:graphicData uri="http://schemas.openxmlformats.org/drawingml/2006/table">
            <a:tbl>
              <a:tblPr firstRow="1" bandRow="1">
                <a:tableStyleId>{5C22544A-7EE6-4342-B048-85BDC9FD1C3A}</a:tableStyleId>
              </a:tblPr>
              <a:tblGrid>
                <a:gridCol w="1134007">
                  <a:extLst>
                    <a:ext uri="{9D8B030D-6E8A-4147-A177-3AD203B41FA5}">
                      <a16:colId xmlns:a16="http://schemas.microsoft.com/office/drawing/2014/main" val="437915292"/>
                    </a:ext>
                  </a:extLst>
                </a:gridCol>
                <a:gridCol w="1462956">
                  <a:extLst>
                    <a:ext uri="{9D8B030D-6E8A-4147-A177-3AD203B41FA5}">
                      <a16:colId xmlns:a16="http://schemas.microsoft.com/office/drawing/2014/main" val="1677603495"/>
                    </a:ext>
                  </a:extLst>
                </a:gridCol>
                <a:gridCol w="3289489">
                  <a:extLst>
                    <a:ext uri="{9D8B030D-6E8A-4147-A177-3AD203B41FA5}">
                      <a16:colId xmlns:a16="http://schemas.microsoft.com/office/drawing/2014/main" val="4080362632"/>
                    </a:ext>
                  </a:extLst>
                </a:gridCol>
              </a:tblGrid>
              <a:tr h="370840">
                <a:tc>
                  <a:txBody>
                    <a:bodyPr/>
                    <a:lstStyle/>
                    <a:p>
                      <a:pPr algn="ctr"/>
                      <a:r>
                        <a:rPr kumimoji="1" lang="ja-JP" altLang="en-US">
                          <a:solidFill>
                            <a:schemeClr val="bg1">
                              <a:lumMod val="85000"/>
                            </a:schemeClr>
                          </a:solidFill>
                        </a:rPr>
                        <a:t>危険度</a:t>
                      </a:r>
                    </a:p>
                  </a:txBody>
                  <a:tcPr>
                    <a:solidFill>
                      <a:schemeClr val="accent2"/>
                    </a:solidFill>
                  </a:tcPr>
                </a:tc>
                <a:tc>
                  <a:txBody>
                    <a:bodyPr/>
                    <a:lstStyle/>
                    <a:p>
                      <a:pPr algn="ctr"/>
                      <a:r>
                        <a:rPr kumimoji="1" lang="ja-JP" altLang="en-US">
                          <a:solidFill>
                            <a:schemeClr val="bg1">
                              <a:lumMod val="85000"/>
                            </a:schemeClr>
                          </a:solidFill>
                        </a:rPr>
                        <a:t>人数</a:t>
                      </a:r>
                    </a:p>
                  </a:txBody>
                  <a:tcPr>
                    <a:solidFill>
                      <a:schemeClr val="accent2"/>
                    </a:solidFill>
                  </a:tcPr>
                </a:tc>
                <a:tc>
                  <a:txBody>
                    <a:bodyPr/>
                    <a:lstStyle/>
                    <a:p>
                      <a:pPr algn="ctr"/>
                      <a:r>
                        <a:rPr kumimoji="1" lang="ja-JP" altLang="en-US">
                          <a:solidFill>
                            <a:schemeClr val="bg1">
                              <a:lumMod val="85000"/>
                            </a:schemeClr>
                          </a:solidFill>
                        </a:rPr>
                        <a:t>想定される状況</a:t>
                      </a:r>
                    </a:p>
                  </a:txBody>
                  <a:tcPr>
                    <a:solidFill>
                      <a:schemeClr val="accent2"/>
                    </a:solidFill>
                  </a:tcPr>
                </a:tc>
                <a:extLst>
                  <a:ext uri="{0D108BD9-81ED-4DB2-BD59-A6C34878D82A}">
                    <a16:rowId xmlns:a16="http://schemas.microsoft.com/office/drawing/2014/main" val="2478422688"/>
                  </a:ext>
                </a:extLst>
              </a:tr>
              <a:tr h="370840">
                <a:tc>
                  <a:txBody>
                    <a:bodyPr/>
                    <a:lstStyle/>
                    <a:p>
                      <a:r>
                        <a:rPr kumimoji="1" lang="ja-JP" altLang="en-US"/>
                        <a:t>レベル</a:t>
                      </a:r>
                      <a:r>
                        <a:rPr kumimoji="1" lang="en-US" altLang="ja-JP"/>
                        <a:t>0</a:t>
                      </a:r>
                      <a:endParaRPr kumimoji="1" lang="ja-JP" altLang="en-US"/>
                    </a:p>
                  </a:txBody>
                  <a:tcPr>
                    <a:solidFill>
                      <a:schemeClr val="bg1">
                        <a:lumMod val="65000"/>
                      </a:schemeClr>
                    </a:solidFill>
                  </a:tcPr>
                </a:tc>
                <a:tc>
                  <a:txBody>
                    <a:bodyPr/>
                    <a:lstStyle/>
                    <a:p>
                      <a:pPr algn="r"/>
                      <a:r>
                        <a:rPr kumimoji="1" lang="en-US" altLang="ja-JP"/>
                        <a:t> 10</a:t>
                      </a:r>
                      <a:r>
                        <a:rPr kumimoji="1" lang="ja-JP" altLang="en-US"/>
                        <a:t>人 未満</a:t>
                      </a:r>
                    </a:p>
                  </a:txBody>
                  <a:tcPr>
                    <a:solidFill>
                      <a:schemeClr val="bg1">
                        <a:lumMod val="65000"/>
                      </a:schemeClr>
                    </a:solidFill>
                  </a:tcPr>
                </a:tc>
                <a:tc>
                  <a:txBody>
                    <a:bodyPr/>
                    <a:lstStyle/>
                    <a:p>
                      <a:endParaRPr kumimoji="1" lang="ja-JP" altLang="en-US"/>
                    </a:p>
                  </a:txBody>
                  <a:tcPr>
                    <a:solidFill>
                      <a:schemeClr val="bg1">
                        <a:lumMod val="65000"/>
                      </a:schemeClr>
                    </a:solidFill>
                  </a:tcPr>
                </a:tc>
                <a:extLst>
                  <a:ext uri="{0D108BD9-81ED-4DB2-BD59-A6C34878D82A}">
                    <a16:rowId xmlns:a16="http://schemas.microsoft.com/office/drawing/2014/main" val="3793256688"/>
                  </a:ext>
                </a:extLst>
              </a:tr>
              <a:tr h="370840">
                <a:tc>
                  <a:txBody>
                    <a:bodyPr/>
                    <a:lstStyle/>
                    <a:p>
                      <a:r>
                        <a:rPr kumimoji="1" lang="ja-JP" altLang="en-US"/>
                        <a:t>レベル</a:t>
                      </a:r>
                      <a:r>
                        <a:rPr kumimoji="1" lang="en-US" altLang="ja-JP"/>
                        <a:t>1</a:t>
                      </a:r>
                    </a:p>
                  </a:txBody>
                  <a:tcPr>
                    <a:solidFill>
                      <a:schemeClr val="bg1">
                        <a:lumMod val="65000"/>
                      </a:schemeClr>
                    </a:solidFill>
                  </a:tcPr>
                </a:tc>
                <a:tc>
                  <a:txBody>
                    <a:bodyPr/>
                    <a:lstStyle/>
                    <a:p>
                      <a:pPr algn="r"/>
                      <a:r>
                        <a:rPr kumimoji="1" lang="en-US" altLang="ja-JP"/>
                        <a:t> 10</a:t>
                      </a:r>
                      <a:r>
                        <a:rPr kumimoji="1" lang="ja-JP" altLang="en-US"/>
                        <a:t>人 以上</a:t>
                      </a:r>
                    </a:p>
                  </a:txBody>
                  <a:tcPr>
                    <a:solidFill>
                      <a:schemeClr val="bg1">
                        <a:lumMod val="65000"/>
                      </a:schemeClr>
                    </a:solidFill>
                  </a:tcPr>
                </a:tc>
                <a:tc>
                  <a:txBody>
                    <a:bodyPr/>
                    <a:lstStyle/>
                    <a:p>
                      <a:r>
                        <a:rPr kumimoji="1" lang="ja-JP" altLang="en-US"/>
                        <a:t>自宅の中</a:t>
                      </a:r>
                    </a:p>
                  </a:txBody>
                  <a:tcPr>
                    <a:solidFill>
                      <a:schemeClr val="bg1">
                        <a:lumMod val="65000"/>
                      </a:schemeClr>
                    </a:solidFill>
                  </a:tcPr>
                </a:tc>
                <a:extLst>
                  <a:ext uri="{0D108BD9-81ED-4DB2-BD59-A6C34878D82A}">
                    <a16:rowId xmlns:a16="http://schemas.microsoft.com/office/drawing/2014/main" val="1560397038"/>
                  </a:ext>
                </a:extLst>
              </a:tr>
              <a:tr h="370840">
                <a:tc>
                  <a:txBody>
                    <a:bodyPr/>
                    <a:lstStyle/>
                    <a:p>
                      <a:r>
                        <a:rPr kumimoji="1" lang="ja-JP" altLang="en-US"/>
                        <a:t>レベル</a:t>
                      </a:r>
                      <a:r>
                        <a:rPr kumimoji="1" lang="en-US" altLang="ja-JP"/>
                        <a:t>2</a:t>
                      </a:r>
                      <a:endParaRPr kumimoji="1" lang="ja-JP" altLang="en-US"/>
                    </a:p>
                  </a:txBody>
                  <a:tcPr>
                    <a:solidFill>
                      <a:schemeClr val="bg1">
                        <a:lumMod val="65000"/>
                      </a:schemeClr>
                    </a:solidFill>
                  </a:tcPr>
                </a:tc>
                <a:tc>
                  <a:txBody>
                    <a:bodyPr/>
                    <a:lstStyle/>
                    <a:p>
                      <a:pPr algn="r"/>
                      <a:r>
                        <a:rPr kumimoji="1" lang="en-US" altLang="ja-JP"/>
                        <a:t> 75</a:t>
                      </a:r>
                      <a:r>
                        <a:rPr kumimoji="1" lang="ja-JP" altLang="en-US"/>
                        <a:t>人 以上</a:t>
                      </a:r>
                    </a:p>
                  </a:txBody>
                  <a:tcPr>
                    <a:solidFill>
                      <a:schemeClr val="bg1">
                        <a:lumMod val="65000"/>
                      </a:schemeClr>
                    </a:solidFill>
                  </a:tcPr>
                </a:tc>
                <a:tc>
                  <a:txBody>
                    <a:bodyPr/>
                    <a:lstStyle/>
                    <a:p>
                      <a:r>
                        <a:rPr kumimoji="1" lang="en-US" altLang="ja-JP"/>
                        <a:t>4m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4265749517"/>
                  </a:ext>
                </a:extLst>
              </a:tr>
              <a:tr h="370840">
                <a:tc>
                  <a:txBody>
                    <a:bodyPr/>
                    <a:lstStyle/>
                    <a:p>
                      <a:r>
                        <a:rPr kumimoji="1" lang="ja-JP" altLang="en-US"/>
                        <a:t>レベル</a:t>
                      </a:r>
                      <a:r>
                        <a:rPr kumimoji="1" lang="en-US" altLang="ja-JP"/>
                        <a:t>3</a:t>
                      </a:r>
                      <a:endParaRPr kumimoji="1" lang="ja-JP" altLang="en-US"/>
                    </a:p>
                  </a:txBody>
                  <a:tcPr>
                    <a:solidFill>
                      <a:schemeClr val="bg1">
                        <a:lumMod val="65000"/>
                      </a:schemeClr>
                    </a:solidFill>
                  </a:tcPr>
                </a:tc>
                <a:tc>
                  <a:txBody>
                    <a:bodyPr/>
                    <a:lstStyle/>
                    <a:p>
                      <a:pPr algn="r"/>
                      <a:r>
                        <a:rPr kumimoji="1" lang="en-US" altLang="ja-JP"/>
                        <a:t>150</a:t>
                      </a:r>
                      <a:r>
                        <a:rPr kumimoji="1" lang="ja-JP" altLang="en-US"/>
                        <a:t>人 以上</a:t>
                      </a:r>
                    </a:p>
                  </a:txBody>
                  <a:tcPr>
                    <a:solidFill>
                      <a:schemeClr val="bg1">
                        <a:lumMod val="65000"/>
                      </a:schemeClr>
                    </a:solidFill>
                  </a:tcPr>
                </a:tc>
                <a:tc>
                  <a:txBody>
                    <a:bodyPr/>
                    <a:lstStyle/>
                    <a:p>
                      <a:r>
                        <a:rPr kumimoji="1" lang="en-US" altLang="ja-JP"/>
                        <a:t>2m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2968669395"/>
                  </a:ext>
                </a:extLst>
              </a:tr>
              <a:tr h="370840">
                <a:tc>
                  <a:txBody>
                    <a:bodyPr/>
                    <a:lstStyle/>
                    <a:p>
                      <a:r>
                        <a:rPr kumimoji="1" lang="ja-JP" altLang="en-US"/>
                        <a:t>レベル</a:t>
                      </a:r>
                      <a:r>
                        <a:rPr kumimoji="1" lang="en-US" altLang="ja-JP"/>
                        <a:t>4</a:t>
                      </a:r>
                      <a:endParaRPr kumimoji="1" lang="ja-JP" altLang="en-US"/>
                    </a:p>
                  </a:txBody>
                  <a:tcPr>
                    <a:solidFill>
                      <a:schemeClr val="bg1">
                        <a:lumMod val="65000"/>
                      </a:schemeClr>
                    </a:solidFill>
                  </a:tcPr>
                </a:tc>
                <a:tc>
                  <a:txBody>
                    <a:bodyPr/>
                    <a:lstStyle/>
                    <a:p>
                      <a:pPr algn="r"/>
                      <a:r>
                        <a:rPr kumimoji="1" lang="en-US" altLang="ja-JP"/>
                        <a:t>250</a:t>
                      </a:r>
                      <a:r>
                        <a:rPr kumimoji="1" lang="ja-JP" altLang="en-US"/>
                        <a:t>人 以上</a:t>
                      </a:r>
                    </a:p>
                  </a:txBody>
                  <a:tcPr>
                    <a:solidFill>
                      <a:schemeClr val="bg1">
                        <a:lumMod val="65000"/>
                      </a:schemeClr>
                    </a:solidFill>
                  </a:tcPr>
                </a:tc>
                <a:tc>
                  <a:txBody>
                    <a:bodyPr/>
                    <a:lstStyle/>
                    <a:p>
                      <a:r>
                        <a:rPr kumimoji="1" lang="ja-JP" altLang="en-US"/>
                        <a:t>大学の学生食堂にいる場合</a:t>
                      </a:r>
                    </a:p>
                  </a:txBody>
                  <a:tcPr>
                    <a:solidFill>
                      <a:schemeClr val="bg1">
                        <a:lumMod val="65000"/>
                      </a:schemeClr>
                    </a:solidFill>
                  </a:tcPr>
                </a:tc>
                <a:extLst>
                  <a:ext uri="{0D108BD9-81ED-4DB2-BD59-A6C34878D82A}">
                    <a16:rowId xmlns:a16="http://schemas.microsoft.com/office/drawing/2014/main" val="1290626590"/>
                  </a:ext>
                </a:extLst>
              </a:tr>
              <a:tr h="370840">
                <a:tc>
                  <a:txBody>
                    <a:bodyPr/>
                    <a:lstStyle/>
                    <a:p>
                      <a:r>
                        <a:rPr kumimoji="1" lang="ja-JP" altLang="en-US"/>
                        <a:t>レベル</a:t>
                      </a:r>
                      <a:r>
                        <a:rPr kumimoji="1" lang="en-US" altLang="ja-JP"/>
                        <a:t>5</a:t>
                      </a:r>
                      <a:endParaRPr kumimoji="1" lang="ja-JP" altLang="en-US"/>
                    </a:p>
                  </a:txBody>
                  <a:tcPr>
                    <a:solidFill>
                      <a:schemeClr val="bg1">
                        <a:lumMod val="65000"/>
                      </a:schemeClr>
                    </a:solidFill>
                  </a:tcPr>
                </a:tc>
                <a:tc>
                  <a:txBody>
                    <a:bodyPr/>
                    <a:lstStyle/>
                    <a:p>
                      <a:pPr algn="r"/>
                      <a:r>
                        <a:rPr kumimoji="1" lang="en-US" altLang="ja-JP"/>
                        <a:t>350</a:t>
                      </a:r>
                      <a:r>
                        <a:rPr kumimoji="1" lang="ja-JP" altLang="en-US"/>
                        <a:t>人 以上</a:t>
                      </a:r>
                    </a:p>
                  </a:txBody>
                  <a:tcPr>
                    <a:solidFill>
                      <a:schemeClr val="bg1">
                        <a:lumMod val="65000"/>
                      </a:schemeClr>
                    </a:solidFill>
                  </a:tcPr>
                </a:tc>
                <a:tc>
                  <a:txBody>
                    <a:bodyPr/>
                    <a:lstStyle/>
                    <a:p>
                      <a:r>
                        <a:rPr kumimoji="1" lang="ja-JP" altLang="en-US"/>
                        <a:t>大規模イベント会場など</a:t>
                      </a:r>
                    </a:p>
                  </a:txBody>
                  <a:tcPr>
                    <a:solidFill>
                      <a:schemeClr val="bg1">
                        <a:lumMod val="65000"/>
                      </a:schemeClr>
                    </a:solidFill>
                  </a:tcPr>
                </a:tc>
                <a:extLst>
                  <a:ext uri="{0D108BD9-81ED-4DB2-BD59-A6C34878D82A}">
                    <a16:rowId xmlns:a16="http://schemas.microsoft.com/office/drawing/2014/main" val="1006165345"/>
                  </a:ext>
                </a:extLst>
              </a:tr>
            </a:tbl>
          </a:graphicData>
        </a:graphic>
      </p:graphicFrame>
      <p:pic>
        <p:nvPicPr>
          <p:cNvPr id="8" name="コンテンツ プレースホルダー 4" descr="グラフ&#10;&#10;自動的に生成された説明">
            <a:extLst>
              <a:ext uri="{FF2B5EF4-FFF2-40B4-BE49-F238E27FC236}">
                <a16:creationId xmlns:a16="http://schemas.microsoft.com/office/drawing/2014/main" id="{DB98EC04-EF64-44FC-07CA-C03B688B6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sp>
        <p:nvSpPr>
          <p:cNvPr id="10" name="フリーフォーム: 図形 9">
            <a:extLst>
              <a:ext uri="{FF2B5EF4-FFF2-40B4-BE49-F238E27FC236}">
                <a16:creationId xmlns:a16="http://schemas.microsoft.com/office/drawing/2014/main" id="{3231EE74-18AC-01A1-C9BF-1890199D1477}"/>
              </a:ext>
            </a:extLst>
          </p:cNvPr>
          <p:cNvSpPr/>
          <p:nvPr/>
        </p:nvSpPr>
        <p:spPr>
          <a:xfrm>
            <a:off x="5753101" y="3219243"/>
            <a:ext cx="3429000" cy="1314658"/>
          </a:xfrm>
          <a:custGeom>
            <a:avLst/>
            <a:gdLst>
              <a:gd name="connsiteX0" fmla="*/ 0 w 3381375"/>
              <a:gd name="connsiteY0" fmla="*/ 1299701 h 1299701"/>
              <a:gd name="connsiteX1" fmla="*/ 1266825 w 3381375"/>
              <a:gd name="connsiteY1" fmla="*/ 32876 h 1299701"/>
              <a:gd name="connsiteX2" fmla="*/ 3381375 w 3381375"/>
              <a:gd name="connsiteY2" fmla="*/ 385301 h 1299701"/>
              <a:gd name="connsiteX0" fmla="*/ 0 w 3381375"/>
              <a:gd name="connsiteY0" fmla="*/ 1317623 h 1317623"/>
              <a:gd name="connsiteX1" fmla="*/ 1428750 w 3381375"/>
              <a:gd name="connsiteY1" fmla="*/ 31748 h 1317623"/>
              <a:gd name="connsiteX2" fmla="*/ 3381375 w 3381375"/>
              <a:gd name="connsiteY2" fmla="*/ 403223 h 1317623"/>
              <a:gd name="connsiteX0" fmla="*/ 0 w 3429000"/>
              <a:gd name="connsiteY0" fmla="*/ 1314658 h 1314658"/>
              <a:gd name="connsiteX1" fmla="*/ 1428750 w 3429000"/>
              <a:gd name="connsiteY1" fmla="*/ 28783 h 1314658"/>
              <a:gd name="connsiteX2" fmla="*/ 3429000 w 3429000"/>
              <a:gd name="connsiteY2" fmla="*/ 457408 h 1314658"/>
              <a:gd name="connsiteX0" fmla="*/ 0 w 3429000"/>
              <a:gd name="connsiteY0" fmla="*/ 1314658 h 1314658"/>
              <a:gd name="connsiteX1" fmla="*/ 1428750 w 3429000"/>
              <a:gd name="connsiteY1" fmla="*/ 28783 h 1314658"/>
              <a:gd name="connsiteX2" fmla="*/ 3429000 w 3429000"/>
              <a:gd name="connsiteY2" fmla="*/ 457408 h 1314658"/>
            </a:gdLst>
            <a:ahLst/>
            <a:cxnLst>
              <a:cxn ang="0">
                <a:pos x="connsiteX0" y="connsiteY0"/>
              </a:cxn>
              <a:cxn ang="0">
                <a:pos x="connsiteX1" y="connsiteY1"/>
              </a:cxn>
              <a:cxn ang="0">
                <a:pos x="connsiteX2" y="connsiteY2"/>
              </a:cxn>
            </a:cxnLst>
            <a:rect l="l" t="t" r="r" b="b"/>
            <a:pathLst>
              <a:path w="3429000" h="1314658">
                <a:moveTo>
                  <a:pt x="0" y="1314658"/>
                </a:moveTo>
                <a:cubicBezTo>
                  <a:pt x="351631" y="757445"/>
                  <a:pt x="865188" y="181183"/>
                  <a:pt x="1428750" y="28783"/>
                </a:cubicBezTo>
                <a:cubicBezTo>
                  <a:pt x="1992312" y="-123617"/>
                  <a:pt x="3084513" y="374858"/>
                  <a:pt x="3429000" y="457408"/>
                </a:cubicBezTo>
              </a:path>
            </a:pathLst>
          </a:custGeom>
          <a:noFill/>
          <a:ln w="76200">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7082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3FB19-5EC2-029F-3FA0-ADC69CE1C152}"/>
              </a:ext>
            </a:extLst>
          </p:cNvPr>
          <p:cNvSpPr>
            <a:spLocks noGrp="1"/>
          </p:cNvSpPr>
          <p:nvPr>
            <p:ph type="title"/>
          </p:nvPr>
        </p:nvSpPr>
        <p:spPr/>
        <p:txBody>
          <a:bodyPr/>
          <a:lstStyle/>
          <a:p>
            <a:r>
              <a:rPr kumimoji="1" lang="ja-JP" altLang="en-US"/>
              <a:t>核となる</a:t>
            </a:r>
            <a:r>
              <a:rPr lang="ja-JP" altLang="en-US"/>
              <a:t>３つの機能</a:t>
            </a:r>
            <a:endParaRPr kumimoji="1" lang="ja-JP" altLang="en-US"/>
          </a:p>
        </p:txBody>
      </p:sp>
      <p:sp>
        <p:nvSpPr>
          <p:cNvPr id="3" name="日付プレースホルダー 2">
            <a:extLst>
              <a:ext uri="{FF2B5EF4-FFF2-40B4-BE49-F238E27FC236}">
                <a16:creationId xmlns:a16="http://schemas.microsoft.com/office/drawing/2014/main" id="{6D9790E7-583F-52DF-6EF6-478995D55BB5}"/>
              </a:ext>
            </a:extLst>
          </p:cNvPr>
          <p:cNvSpPr>
            <a:spLocks noGrp="1"/>
          </p:cNvSpPr>
          <p:nvPr>
            <p:ph type="dt" sz="half" idx="10"/>
          </p:nvPr>
        </p:nvSpPr>
        <p:spPr/>
        <p:txBody>
          <a:bodyPr/>
          <a:lstStyle/>
          <a:p>
            <a:fld id="{95261ACA-6F04-40E3-9F3C-84B6F69727F5}"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0D932510-74D5-1549-1354-C595289A5FFF}"/>
              </a:ext>
            </a:extLst>
          </p:cNvPr>
          <p:cNvSpPr>
            <a:spLocks noGrp="1"/>
          </p:cNvSpPr>
          <p:nvPr>
            <p:ph type="sldNum" sz="quarter" idx="12"/>
          </p:nvPr>
        </p:nvSpPr>
        <p:spPr/>
        <p:txBody>
          <a:bodyPr/>
          <a:lstStyle/>
          <a:p>
            <a:fld id="{2412FE29-8C54-42AA-8FA3-6564FA4753A7}" type="slidenum">
              <a:rPr kumimoji="1" lang="ja-JP" altLang="en-US" smtClean="0"/>
              <a:t>17</a:t>
            </a:fld>
            <a:endParaRPr kumimoji="1" lang="ja-JP" altLang="en-US"/>
          </a:p>
        </p:txBody>
      </p:sp>
      <p:grpSp>
        <p:nvGrpSpPr>
          <p:cNvPr id="35" name="グループ化 34">
            <a:extLst>
              <a:ext uri="{FF2B5EF4-FFF2-40B4-BE49-F238E27FC236}">
                <a16:creationId xmlns:a16="http://schemas.microsoft.com/office/drawing/2014/main" id="{4E9542B5-BB0F-40A9-B9DC-1CF920185687}"/>
              </a:ext>
            </a:extLst>
          </p:cNvPr>
          <p:cNvGrpSpPr/>
          <p:nvPr/>
        </p:nvGrpSpPr>
        <p:grpSpPr>
          <a:xfrm>
            <a:off x="947574" y="2235728"/>
            <a:ext cx="2963119" cy="3846386"/>
            <a:chOff x="947574" y="2235728"/>
            <a:chExt cx="2963119" cy="3846386"/>
          </a:xfrm>
        </p:grpSpPr>
        <p:grpSp>
          <p:nvGrpSpPr>
            <p:cNvPr id="26" name="グループ化 25">
              <a:extLst>
                <a:ext uri="{FF2B5EF4-FFF2-40B4-BE49-F238E27FC236}">
                  <a16:creationId xmlns:a16="http://schemas.microsoft.com/office/drawing/2014/main" id="{34FDED79-3111-8BB2-D9D2-97958938F428}"/>
                </a:ext>
              </a:extLst>
            </p:cNvPr>
            <p:cNvGrpSpPr/>
            <p:nvPr/>
          </p:nvGrpSpPr>
          <p:grpSpPr>
            <a:xfrm>
              <a:off x="1140548" y="2235728"/>
              <a:ext cx="2577169" cy="2469600"/>
              <a:chOff x="914831" y="2185200"/>
              <a:chExt cx="2577169" cy="2469600"/>
            </a:xfrm>
          </p:grpSpPr>
          <p:pic>
            <p:nvPicPr>
              <p:cNvPr id="24" name="グラフィックス 23" descr="ダンス 単色塗りつぶし">
                <a:extLst>
                  <a:ext uri="{FF2B5EF4-FFF2-40B4-BE49-F238E27FC236}">
                    <a16:creationId xmlns:a16="http://schemas.microsoft.com/office/drawing/2014/main" id="{C2B0C642-6422-AA64-31DA-81921852C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400" y="2185200"/>
                <a:ext cx="2469600" cy="2469600"/>
              </a:xfrm>
              <a:prstGeom prst="rect">
                <a:avLst/>
              </a:prstGeom>
            </p:spPr>
          </p:pic>
          <p:grpSp>
            <p:nvGrpSpPr>
              <p:cNvPr id="21" name="グループ化 20">
                <a:extLst>
                  <a:ext uri="{FF2B5EF4-FFF2-40B4-BE49-F238E27FC236}">
                    <a16:creationId xmlns:a16="http://schemas.microsoft.com/office/drawing/2014/main" id="{737B9C59-A321-FB28-C2A0-DE5961086D57}"/>
                  </a:ext>
                </a:extLst>
              </p:cNvPr>
              <p:cNvGrpSpPr/>
              <p:nvPr/>
            </p:nvGrpSpPr>
            <p:grpSpPr>
              <a:xfrm>
                <a:off x="914831" y="3407306"/>
                <a:ext cx="529929" cy="529929"/>
                <a:chOff x="9017110" y="2659490"/>
                <a:chExt cx="529929" cy="529929"/>
              </a:xfrm>
            </p:grpSpPr>
            <p:pic>
              <p:nvPicPr>
                <p:cNvPr id="22" name="グラフィックス 21" descr="電話のバイブレーション 単色塗りつぶし">
                  <a:extLst>
                    <a:ext uri="{FF2B5EF4-FFF2-40B4-BE49-F238E27FC236}">
                      <a16:creationId xmlns:a16="http://schemas.microsoft.com/office/drawing/2014/main" id="{8143887A-A725-95E4-C0FE-A39E458411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00000">
                  <a:off x="9017110" y="2659490"/>
                  <a:ext cx="529929" cy="529929"/>
                </a:xfrm>
                <a:prstGeom prst="rect">
                  <a:avLst/>
                </a:prstGeom>
              </p:spPr>
            </p:pic>
            <p:pic>
              <p:nvPicPr>
                <p:cNvPr id="23" name="グラフィックス 22" descr="警告 単色塗りつぶし">
                  <a:extLst>
                    <a:ext uri="{FF2B5EF4-FFF2-40B4-BE49-F238E27FC236}">
                      <a16:creationId xmlns:a16="http://schemas.microsoft.com/office/drawing/2014/main" id="{81097897-234F-361D-C9D0-E886AB57DF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80000">
                  <a:off x="9185078" y="2827460"/>
                  <a:ext cx="193991" cy="193991"/>
                </a:xfrm>
                <a:prstGeom prst="rect">
                  <a:avLst/>
                </a:prstGeom>
              </p:spPr>
            </p:pic>
          </p:grpSp>
        </p:grpSp>
        <p:sp>
          <p:nvSpPr>
            <p:cNvPr id="20" name="テキスト ボックス 19">
              <a:extLst>
                <a:ext uri="{FF2B5EF4-FFF2-40B4-BE49-F238E27FC236}">
                  <a16:creationId xmlns:a16="http://schemas.microsoft.com/office/drawing/2014/main" id="{66784C71-585B-3339-A121-14F22F55FCFF}"/>
                </a:ext>
              </a:extLst>
            </p:cNvPr>
            <p:cNvSpPr txBox="1"/>
            <p:nvPr/>
          </p:nvSpPr>
          <p:spPr>
            <a:xfrm>
              <a:off x="947574" y="4881785"/>
              <a:ext cx="2963119"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接触前に警告する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レーダー機能</a:t>
              </a:r>
            </a:p>
          </p:txBody>
        </p:sp>
      </p:grpSp>
      <p:grpSp>
        <p:nvGrpSpPr>
          <p:cNvPr id="36" name="グループ化 35">
            <a:extLst>
              <a:ext uri="{FF2B5EF4-FFF2-40B4-BE49-F238E27FC236}">
                <a16:creationId xmlns:a16="http://schemas.microsoft.com/office/drawing/2014/main" id="{671905B4-AA8F-EE9A-9D7D-984CE7AB4A38}"/>
              </a:ext>
            </a:extLst>
          </p:cNvPr>
          <p:cNvGrpSpPr/>
          <p:nvPr/>
        </p:nvGrpSpPr>
        <p:grpSpPr>
          <a:xfrm>
            <a:off x="4560368" y="2235728"/>
            <a:ext cx="3090357" cy="3846386"/>
            <a:chOff x="4560368" y="2235728"/>
            <a:chExt cx="3090357" cy="3846386"/>
          </a:xfrm>
        </p:grpSpPr>
        <p:sp>
          <p:nvSpPr>
            <p:cNvPr id="5" name="テキスト ボックス 4">
              <a:extLst>
                <a:ext uri="{FF2B5EF4-FFF2-40B4-BE49-F238E27FC236}">
                  <a16:creationId xmlns:a16="http://schemas.microsoft.com/office/drawing/2014/main" id="{37A6A232-A236-DD30-00D8-CC04F030170C}"/>
                </a:ext>
              </a:extLst>
            </p:cNvPr>
            <p:cNvSpPr txBox="1"/>
            <p:nvPr/>
          </p:nvSpPr>
          <p:spPr>
            <a:xfrm>
              <a:off x="4560368" y="4881785"/>
              <a:ext cx="3090357"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予防意識を持たせる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証明書機能</a:t>
              </a:r>
            </a:p>
          </p:txBody>
        </p:sp>
        <p:pic>
          <p:nvPicPr>
            <p:cNvPr id="25" name="グラフィックス 24" descr="クリップボード: 混合 単色塗りつぶし">
              <a:extLst>
                <a:ext uri="{FF2B5EF4-FFF2-40B4-BE49-F238E27FC236}">
                  <a16:creationId xmlns:a16="http://schemas.microsoft.com/office/drawing/2014/main" id="{517D12B6-49BA-89EB-BB1D-4AF53CC71C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1200" y="2235728"/>
              <a:ext cx="2469600" cy="2469600"/>
            </a:xfrm>
            <a:prstGeom prst="rect">
              <a:avLst/>
            </a:prstGeom>
          </p:spPr>
        </p:pic>
      </p:grpSp>
      <p:grpSp>
        <p:nvGrpSpPr>
          <p:cNvPr id="37" name="グループ化 36">
            <a:extLst>
              <a:ext uri="{FF2B5EF4-FFF2-40B4-BE49-F238E27FC236}">
                <a16:creationId xmlns:a16="http://schemas.microsoft.com/office/drawing/2014/main" id="{74331375-F77A-714A-CB41-060D00C15813}"/>
              </a:ext>
            </a:extLst>
          </p:cNvPr>
          <p:cNvGrpSpPr/>
          <p:nvPr/>
        </p:nvGrpSpPr>
        <p:grpSpPr>
          <a:xfrm>
            <a:off x="8300400" y="2235728"/>
            <a:ext cx="3255401" cy="3846386"/>
            <a:chOff x="8300400" y="2235728"/>
            <a:chExt cx="3255401" cy="3846386"/>
          </a:xfrm>
        </p:grpSpPr>
        <p:sp>
          <p:nvSpPr>
            <p:cNvPr id="7" name="テキスト ボックス 6">
              <a:extLst>
                <a:ext uri="{FF2B5EF4-FFF2-40B4-BE49-F238E27FC236}">
                  <a16:creationId xmlns:a16="http://schemas.microsoft.com/office/drawing/2014/main" id="{A232CD05-7078-7C65-ADD2-9AB9C3CB39C0}"/>
                </a:ext>
              </a:extLst>
            </p:cNvPr>
            <p:cNvSpPr txBox="1"/>
            <p:nvPr/>
          </p:nvSpPr>
          <p:spPr>
            <a:xfrm>
              <a:off x="8300400" y="4881785"/>
              <a:ext cx="3255401"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正しい情報を伝える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お知らせ機能</a:t>
              </a:r>
            </a:p>
          </p:txBody>
        </p:sp>
        <p:grpSp>
          <p:nvGrpSpPr>
            <p:cNvPr id="31" name="グループ化 30">
              <a:extLst>
                <a:ext uri="{FF2B5EF4-FFF2-40B4-BE49-F238E27FC236}">
                  <a16:creationId xmlns:a16="http://schemas.microsoft.com/office/drawing/2014/main" id="{77479640-170E-CB4A-4372-DCCD3FB0730A}"/>
                </a:ext>
              </a:extLst>
            </p:cNvPr>
            <p:cNvGrpSpPr/>
            <p:nvPr/>
          </p:nvGrpSpPr>
          <p:grpSpPr>
            <a:xfrm>
              <a:off x="8633686" y="2235728"/>
              <a:ext cx="2588827" cy="2469600"/>
              <a:chOff x="8530382" y="2235728"/>
              <a:chExt cx="2588827" cy="2469600"/>
            </a:xfrm>
          </p:grpSpPr>
          <p:pic>
            <p:nvPicPr>
              <p:cNvPr id="9" name="グラフィックス 8" descr="情報 単色塗りつぶし">
                <a:extLst>
                  <a:ext uri="{FF2B5EF4-FFF2-40B4-BE49-F238E27FC236}">
                    <a16:creationId xmlns:a16="http://schemas.microsoft.com/office/drawing/2014/main" id="{3A03B419-90DF-3B5B-5F15-CE6435E0F7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18712" y="2235728"/>
                <a:ext cx="788579" cy="788578"/>
              </a:xfrm>
              <a:prstGeom prst="rect">
                <a:avLst/>
              </a:prstGeom>
            </p:spPr>
          </p:pic>
          <p:pic>
            <p:nvPicPr>
              <p:cNvPr id="10" name="グラフィックス 9" descr="スマート フォン 単色塗りつぶし">
                <a:extLst>
                  <a:ext uri="{FF2B5EF4-FFF2-40B4-BE49-F238E27FC236}">
                    <a16:creationId xmlns:a16="http://schemas.microsoft.com/office/drawing/2014/main" id="{B6759B11-D281-6EE5-61ED-5E1EBE041A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0382" y="2836425"/>
                <a:ext cx="1365817" cy="1365817"/>
              </a:xfrm>
              <a:prstGeom prst="rect">
                <a:avLst/>
              </a:prstGeom>
            </p:spPr>
          </p:pic>
          <p:pic>
            <p:nvPicPr>
              <p:cNvPr id="12" name="グラフィックス 11" descr="情報 単色塗りつぶし">
                <a:extLst>
                  <a:ext uri="{FF2B5EF4-FFF2-40B4-BE49-F238E27FC236}">
                    <a16:creationId xmlns:a16="http://schemas.microsoft.com/office/drawing/2014/main" id="{C56C1F74-94B2-33BB-5ABE-741DF4A702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7" y="3052921"/>
                <a:ext cx="788579" cy="788578"/>
              </a:xfrm>
              <a:prstGeom prst="rect">
                <a:avLst/>
              </a:prstGeom>
            </p:spPr>
          </p:pic>
          <p:pic>
            <p:nvPicPr>
              <p:cNvPr id="13" name="グラフィックス 12" descr="情報 単色塗りつぶし">
                <a:extLst>
                  <a:ext uri="{FF2B5EF4-FFF2-40B4-BE49-F238E27FC236}">
                    <a16:creationId xmlns:a16="http://schemas.microsoft.com/office/drawing/2014/main" id="{9D03C605-6D45-1ABF-1781-69A7AD44A8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6" y="3916750"/>
                <a:ext cx="788579" cy="788578"/>
              </a:xfrm>
              <a:prstGeom prst="rect">
                <a:avLst/>
              </a:prstGeom>
            </p:spPr>
          </p:pic>
          <p:sp>
            <p:nvSpPr>
              <p:cNvPr id="14" name="円弧 13">
                <a:extLst>
                  <a:ext uri="{FF2B5EF4-FFF2-40B4-BE49-F238E27FC236}">
                    <a16:creationId xmlns:a16="http://schemas.microsoft.com/office/drawing/2014/main" id="{3C9D3181-8987-CB5F-0E0C-2D0FE415022E}"/>
                  </a:ext>
                </a:extLst>
              </p:cNvPr>
              <p:cNvSpPr/>
              <p:nvPr/>
            </p:nvSpPr>
            <p:spPr>
              <a:xfrm flipH="1">
                <a:off x="9195497" y="2639320"/>
                <a:ext cx="1113815" cy="692750"/>
              </a:xfrm>
              <a:custGeom>
                <a:avLst/>
                <a:gdLst>
                  <a:gd name="connsiteX0" fmla="*/ 1108754 w 1938070"/>
                  <a:gd name="connsiteY0" fmla="*/ 7315 h 1400130"/>
                  <a:gd name="connsiteX1" fmla="*/ 1938070 w 1938070"/>
                  <a:gd name="connsiteY1" fmla="*/ 700065 h 1400130"/>
                  <a:gd name="connsiteX2" fmla="*/ 969035 w 1938070"/>
                  <a:gd name="connsiteY2" fmla="*/ 700065 h 1400130"/>
                  <a:gd name="connsiteX3" fmla="*/ 1108754 w 1938070"/>
                  <a:gd name="connsiteY3" fmla="*/ 7315 h 1400130"/>
                  <a:gd name="connsiteX0" fmla="*/ 1108754 w 1938070"/>
                  <a:gd name="connsiteY0" fmla="*/ 7315 h 1400130"/>
                  <a:gd name="connsiteX1" fmla="*/ 1938070 w 1938070"/>
                  <a:gd name="connsiteY1" fmla="*/ 700065 h 140013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5719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0525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243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8145 h 692750"/>
                </a:gdLst>
                <a:ahLst/>
                <a:cxnLst>
                  <a:cxn ang="0">
                    <a:pos x="connsiteX0" y="connsiteY0"/>
                  </a:cxn>
                  <a:cxn ang="0">
                    <a:pos x="connsiteX1" y="connsiteY1"/>
                  </a:cxn>
                </a:cxnLst>
                <a:rect l="l" t="t" r="r" b="b"/>
                <a:pathLst>
                  <a:path w="1113815" h="692750" stroke="0" extrusionOk="0">
                    <a:moveTo>
                      <a:pt x="139719" y="0"/>
                    </a:moveTo>
                    <a:cubicBezTo>
                      <a:pt x="615905" y="50125"/>
                      <a:pt x="969035" y="345104"/>
                      <a:pt x="969035" y="692750"/>
                    </a:cubicBezTo>
                    <a:lnTo>
                      <a:pt x="0" y="692750"/>
                    </a:lnTo>
                    <a:lnTo>
                      <a:pt x="139719" y="0"/>
                    </a:lnTo>
                    <a:close/>
                  </a:path>
                  <a:path w="1113815" h="692750" fill="none">
                    <a:moveTo>
                      <a:pt x="139719" y="0"/>
                    </a:moveTo>
                    <a:cubicBezTo>
                      <a:pt x="615905" y="50125"/>
                      <a:pt x="1113815" y="330499"/>
                      <a:pt x="1113815" y="678145"/>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C27C95B0-D979-7449-55E4-89EA29646E76}"/>
                  </a:ext>
                </a:extLst>
              </p:cNvPr>
              <p:cNvSpPr/>
              <p:nvPr/>
            </p:nvSpPr>
            <p:spPr>
              <a:xfrm flipH="1" flipV="1">
                <a:off x="9190783" y="3703166"/>
                <a:ext cx="1125533" cy="693582"/>
              </a:xfrm>
              <a:custGeom>
                <a:avLst/>
                <a:gdLst>
                  <a:gd name="connsiteX0" fmla="*/ 1170170 w 2060567"/>
                  <a:gd name="connsiteY0" fmla="*/ 6483 h 1400130"/>
                  <a:gd name="connsiteX1" fmla="*/ 2060567 w 2060567"/>
                  <a:gd name="connsiteY1" fmla="*/ 700065 h 1400130"/>
                  <a:gd name="connsiteX2" fmla="*/ 1030284 w 2060567"/>
                  <a:gd name="connsiteY2" fmla="*/ 700065 h 1400130"/>
                  <a:gd name="connsiteX3" fmla="*/ 1170170 w 2060567"/>
                  <a:gd name="connsiteY3" fmla="*/ 6483 h 1400130"/>
                  <a:gd name="connsiteX0" fmla="*/ 1170170 w 2060567"/>
                  <a:gd name="connsiteY0" fmla="*/ 6483 h 1400130"/>
                  <a:gd name="connsiteX1" fmla="*/ 2060567 w 2060567"/>
                  <a:gd name="connsiteY1" fmla="*/ 700065 h 1400130"/>
                  <a:gd name="connsiteX0" fmla="*/ 139886 w 1125533"/>
                  <a:gd name="connsiteY0" fmla="*/ 0 h 693582"/>
                  <a:gd name="connsiteX1" fmla="*/ 1030283 w 1125533"/>
                  <a:gd name="connsiteY1" fmla="*/ 693582 h 693582"/>
                  <a:gd name="connsiteX2" fmla="*/ 0 w 1125533"/>
                  <a:gd name="connsiteY2" fmla="*/ 693582 h 693582"/>
                  <a:gd name="connsiteX3" fmla="*/ 139886 w 1125533"/>
                  <a:gd name="connsiteY3" fmla="*/ 0 h 693582"/>
                  <a:gd name="connsiteX0" fmla="*/ 139886 w 1125533"/>
                  <a:gd name="connsiteY0" fmla="*/ 0 h 693582"/>
                  <a:gd name="connsiteX1" fmla="*/ 1125533 w 1125533"/>
                  <a:gd name="connsiteY1" fmla="*/ 685962 h 693582"/>
                </a:gdLst>
                <a:ahLst/>
                <a:cxnLst>
                  <a:cxn ang="0">
                    <a:pos x="connsiteX0" y="connsiteY0"/>
                  </a:cxn>
                  <a:cxn ang="0">
                    <a:pos x="connsiteX1" y="connsiteY1"/>
                  </a:cxn>
                </a:cxnLst>
                <a:rect l="l" t="t" r="r" b="b"/>
                <a:pathLst>
                  <a:path w="1125533" h="693582" stroke="0" extrusionOk="0">
                    <a:moveTo>
                      <a:pt x="139886" y="0"/>
                    </a:moveTo>
                    <a:cubicBezTo>
                      <a:pt x="650071" y="47508"/>
                      <a:pt x="1030283" y="343678"/>
                      <a:pt x="1030283" y="693582"/>
                    </a:cubicBezTo>
                    <a:lnTo>
                      <a:pt x="0" y="693582"/>
                    </a:lnTo>
                    <a:lnTo>
                      <a:pt x="139886" y="0"/>
                    </a:lnTo>
                    <a:close/>
                  </a:path>
                  <a:path w="1125533" h="693582" fill="none">
                    <a:moveTo>
                      <a:pt x="139886" y="0"/>
                    </a:moveTo>
                    <a:cubicBezTo>
                      <a:pt x="650071" y="47508"/>
                      <a:pt x="1125533" y="336058"/>
                      <a:pt x="1125533" y="685962"/>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8C73827F-B534-6D8E-C880-41DBB940626E}"/>
                  </a:ext>
                </a:extLst>
              </p:cNvPr>
              <p:cNvCxnSpPr>
                <a:cxnSpLocks/>
              </p:cNvCxnSpPr>
              <p:nvPr/>
            </p:nvCxnSpPr>
            <p:spPr>
              <a:xfrm flipV="1">
                <a:off x="9391650" y="3479028"/>
                <a:ext cx="917663" cy="46903"/>
              </a:xfrm>
              <a:prstGeom prst="line">
                <a:avLst/>
              </a:prstGeom>
              <a:ln w="28575">
                <a:solidFill>
                  <a:srgbClr val="5FCBEF"/>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バッジ: チェックマーク 単色塗りつぶし">
                <a:extLst>
                  <a:ext uri="{FF2B5EF4-FFF2-40B4-BE49-F238E27FC236}">
                    <a16:creationId xmlns:a16="http://schemas.microsoft.com/office/drawing/2014/main" id="{03921DCF-CE85-A6F6-525B-C5F0A230ED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07565" y="2563613"/>
                <a:ext cx="444476" cy="444476"/>
              </a:xfrm>
              <a:prstGeom prst="rect">
                <a:avLst/>
              </a:prstGeom>
            </p:spPr>
          </p:pic>
          <p:pic>
            <p:nvPicPr>
              <p:cNvPr id="18" name="グラフィックス 17" descr="バッジ: チェックマーク 単色塗りつぶし">
                <a:extLst>
                  <a:ext uri="{FF2B5EF4-FFF2-40B4-BE49-F238E27FC236}">
                    <a16:creationId xmlns:a16="http://schemas.microsoft.com/office/drawing/2014/main" id="{568CE0E2-59E2-C393-0987-6F3008FEFA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3428397"/>
                <a:ext cx="444476" cy="444476"/>
              </a:xfrm>
              <a:prstGeom prst="rect">
                <a:avLst/>
              </a:prstGeom>
            </p:spPr>
          </p:pic>
          <p:pic>
            <p:nvPicPr>
              <p:cNvPr id="19" name="グラフィックス 18" descr="バッジ: チェックマーク 単色塗りつぶし">
                <a:extLst>
                  <a:ext uri="{FF2B5EF4-FFF2-40B4-BE49-F238E27FC236}">
                    <a16:creationId xmlns:a16="http://schemas.microsoft.com/office/drawing/2014/main" id="{FBDD6E78-374C-110B-5CC3-5D522620A5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4231177"/>
                <a:ext cx="444476" cy="444476"/>
              </a:xfrm>
              <a:prstGeom prst="rect">
                <a:avLst/>
              </a:prstGeom>
            </p:spPr>
          </p:pic>
          <p:pic>
            <p:nvPicPr>
              <p:cNvPr id="28" name="グラフィックス 27" descr="新聞 単色塗りつぶし">
                <a:extLst>
                  <a:ext uri="{FF2B5EF4-FFF2-40B4-BE49-F238E27FC236}">
                    <a16:creationId xmlns:a16="http://schemas.microsoft.com/office/drawing/2014/main" id="{6B55DD18-0385-FFBE-4E9C-2C520C5132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26723" y="3228298"/>
                <a:ext cx="582075" cy="582075"/>
              </a:xfrm>
              <a:prstGeom prst="rect">
                <a:avLst/>
              </a:prstGeom>
            </p:spPr>
          </p:pic>
        </p:grpSp>
      </p:grpSp>
    </p:spTree>
    <p:extLst>
      <p:ext uri="{BB962C8B-B14F-4D97-AF65-F5344CB8AC3E}">
        <p14:creationId xmlns:p14="http://schemas.microsoft.com/office/powerpoint/2010/main" val="1861123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E8C38-C520-057D-A08F-B6DE2934CE70}"/>
              </a:ext>
            </a:extLst>
          </p:cNvPr>
          <p:cNvSpPr>
            <a:spLocks noGrp="1"/>
          </p:cNvSpPr>
          <p:nvPr>
            <p:ph type="title"/>
          </p:nvPr>
        </p:nvSpPr>
        <p:spPr/>
        <p:txBody>
          <a:bodyPr/>
          <a:lstStyle/>
          <a:p>
            <a:r>
              <a:rPr kumimoji="1" lang="en-US" altLang="ja-JP"/>
              <a:t>2. </a:t>
            </a:r>
            <a:r>
              <a:rPr kumimoji="1" lang="ja-JP" altLang="en-US"/>
              <a:t>証明書機能</a:t>
            </a:r>
          </a:p>
        </p:txBody>
      </p:sp>
      <p:sp>
        <p:nvSpPr>
          <p:cNvPr id="4" name="日付プレースホルダー 3">
            <a:extLst>
              <a:ext uri="{FF2B5EF4-FFF2-40B4-BE49-F238E27FC236}">
                <a16:creationId xmlns:a16="http://schemas.microsoft.com/office/drawing/2014/main" id="{23A175BE-BCF0-D201-A861-B5574A8805B4}"/>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65382C06-F885-ED9C-BEBC-B614D99417F0}"/>
              </a:ext>
            </a:extLst>
          </p:cNvPr>
          <p:cNvSpPr>
            <a:spLocks noGrp="1"/>
          </p:cNvSpPr>
          <p:nvPr>
            <p:ph type="sldNum" sz="quarter" idx="12"/>
          </p:nvPr>
        </p:nvSpPr>
        <p:spPr/>
        <p:txBody>
          <a:bodyPr/>
          <a:lstStyle/>
          <a:p>
            <a:fld id="{2412FE29-8C54-42AA-8FA3-6564FA4753A7}" type="slidenum">
              <a:rPr kumimoji="1" lang="ja-JP" altLang="en-US" smtClean="0"/>
              <a:t>18</a:t>
            </a:fld>
            <a:endParaRPr kumimoji="1" lang="ja-JP" altLang="en-US"/>
          </a:p>
        </p:txBody>
      </p:sp>
      <p:pic>
        <p:nvPicPr>
          <p:cNvPr id="7" name="図 6">
            <a:extLst>
              <a:ext uri="{FF2B5EF4-FFF2-40B4-BE49-F238E27FC236}">
                <a16:creationId xmlns:a16="http://schemas.microsoft.com/office/drawing/2014/main" id="{9C2D0212-163C-D3B4-3950-CFA48C7C0925}"/>
              </a:ext>
            </a:extLst>
          </p:cNvPr>
          <p:cNvPicPr>
            <a:picLocks noChangeAspect="1"/>
          </p:cNvPicPr>
          <p:nvPr/>
        </p:nvPicPr>
        <p:blipFill>
          <a:blip r:embed="rId3"/>
          <a:stretch>
            <a:fillRect/>
          </a:stretch>
        </p:blipFill>
        <p:spPr>
          <a:xfrm>
            <a:off x="8056797" y="609601"/>
            <a:ext cx="3661200" cy="7763727"/>
          </a:xfrm>
          <a:prstGeom prst="rect">
            <a:avLst/>
          </a:prstGeom>
        </p:spPr>
      </p:pic>
      <p:sp>
        <p:nvSpPr>
          <p:cNvPr id="8" name="矢印: 右 7">
            <a:extLst>
              <a:ext uri="{FF2B5EF4-FFF2-40B4-BE49-F238E27FC236}">
                <a16:creationId xmlns:a16="http://schemas.microsoft.com/office/drawing/2014/main" id="{A3571349-7649-F389-E5C1-6071C2262C7F}"/>
              </a:ext>
            </a:extLst>
          </p:cNvPr>
          <p:cNvSpPr/>
          <p:nvPr/>
        </p:nvSpPr>
        <p:spPr>
          <a:xfrm rot="5400000">
            <a:off x="3667208" y="3852179"/>
            <a:ext cx="935990" cy="16271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hidden="1">
            <a:extLst>
              <a:ext uri="{FF2B5EF4-FFF2-40B4-BE49-F238E27FC236}">
                <a16:creationId xmlns:a16="http://schemas.microsoft.com/office/drawing/2014/main" id="{E3669F1A-4AD7-82FF-D4AB-52BB2283BE6A}"/>
              </a:ext>
            </a:extLst>
          </p:cNvPr>
          <p:cNvPicPr>
            <a:picLocks noChangeAspect="1"/>
          </p:cNvPicPr>
          <p:nvPr/>
        </p:nvPicPr>
        <p:blipFill>
          <a:blip r:embed="rId4"/>
          <a:stretch>
            <a:fillRect/>
          </a:stretch>
        </p:blipFill>
        <p:spPr>
          <a:xfrm>
            <a:off x="676800" y="2134802"/>
            <a:ext cx="6788670" cy="1904400"/>
          </a:xfrm>
          <a:prstGeom prst="rect">
            <a:avLst/>
          </a:prstGeom>
        </p:spPr>
      </p:pic>
      <p:sp>
        <p:nvSpPr>
          <p:cNvPr id="12" name="テキスト ボックス 11">
            <a:extLst>
              <a:ext uri="{FF2B5EF4-FFF2-40B4-BE49-F238E27FC236}">
                <a16:creationId xmlns:a16="http://schemas.microsoft.com/office/drawing/2014/main" id="{59C65044-A89B-75B3-F3BB-4CCB06572926}"/>
              </a:ext>
            </a:extLst>
          </p:cNvPr>
          <p:cNvSpPr txBox="1"/>
          <p:nvPr/>
        </p:nvSpPr>
        <p:spPr>
          <a:xfrm>
            <a:off x="919594" y="5373232"/>
            <a:ext cx="6433598" cy="769441"/>
          </a:xfrm>
          <a:prstGeom prst="rect">
            <a:avLst/>
          </a:prstGeom>
          <a:noFill/>
        </p:spPr>
        <p:txBody>
          <a:bodyPr wrap="square" rtlCol="0">
            <a:spAutoFit/>
          </a:bodyPr>
          <a:lstStyle/>
          <a:p>
            <a:pPr algn="ctr"/>
            <a:r>
              <a:rPr kumimoji="1" lang="ja-JP" altLang="en-US" sz="4400" b="1">
                <a:solidFill>
                  <a:schemeClr val="bg1"/>
                </a:solidFill>
                <a:latin typeface="Yu Gothic UI" panose="020B0500000000000000" pitchFamily="50" charset="-128"/>
                <a:ea typeface="Yu Gothic UI" panose="020B0500000000000000" pitchFamily="50" charset="-128"/>
              </a:rPr>
              <a:t>自分の感染リスクを可視化</a:t>
            </a:r>
            <a:endParaRPr kumimoji="1" lang="ja-JP" altLang="en-US" b="1">
              <a:solidFill>
                <a:schemeClr val="bg1"/>
              </a:solidFill>
              <a:latin typeface="Yu Gothic UI" panose="020B0500000000000000" pitchFamily="50" charset="-128"/>
              <a:ea typeface="Yu Gothic UI" panose="020B0500000000000000" pitchFamily="50" charset="-128"/>
            </a:endParaRPr>
          </a:p>
        </p:txBody>
      </p:sp>
      <p:pic>
        <p:nvPicPr>
          <p:cNvPr id="55" name="図 54" hidden="1">
            <a:extLst>
              <a:ext uri="{FF2B5EF4-FFF2-40B4-BE49-F238E27FC236}">
                <a16:creationId xmlns:a16="http://schemas.microsoft.com/office/drawing/2014/main" id="{377CF215-4709-794B-89D4-C84A2BE87030}"/>
              </a:ext>
            </a:extLst>
          </p:cNvPr>
          <p:cNvPicPr>
            <a:picLocks noChangeAspect="1"/>
          </p:cNvPicPr>
          <p:nvPr/>
        </p:nvPicPr>
        <p:blipFill>
          <a:blip r:embed="rId5"/>
          <a:stretch>
            <a:fillRect/>
          </a:stretch>
        </p:blipFill>
        <p:spPr>
          <a:xfrm>
            <a:off x="676800" y="2137892"/>
            <a:ext cx="6789600" cy="1908235"/>
          </a:xfrm>
          <a:prstGeom prst="rect">
            <a:avLst/>
          </a:prstGeom>
        </p:spPr>
      </p:pic>
      <p:pic>
        <p:nvPicPr>
          <p:cNvPr id="77" name="図 76" hidden="1">
            <a:extLst>
              <a:ext uri="{FF2B5EF4-FFF2-40B4-BE49-F238E27FC236}">
                <a16:creationId xmlns:a16="http://schemas.microsoft.com/office/drawing/2014/main" id="{1E96D471-DBBB-1E16-ABBF-05FDE6A4190B}"/>
              </a:ext>
            </a:extLst>
          </p:cNvPr>
          <p:cNvPicPr>
            <a:picLocks noChangeAspect="1"/>
          </p:cNvPicPr>
          <p:nvPr/>
        </p:nvPicPr>
        <p:blipFill>
          <a:blip r:embed="rId6"/>
          <a:stretch>
            <a:fillRect/>
          </a:stretch>
        </p:blipFill>
        <p:spPr>
          <a:xfrm>
            <a:off x="678652" y="2138761"/>
            <a:ext cx="6789600" cy="1908235"/>
          </a:xfrm>
          <a:prstGeom prst="rect">
            <a:avLst/>
          </a:prstGeom>
        </p:spPr>
      </p:pic>
      <p:pic>
        <p:nvPicPr>
          <p:cNvPr id="99" name="図 98">
            <a:extLst>
              <a:ext uri="{FF2B5EF4-FFF2-40B4-BE49-F238E27FC236}">
                <a16:creationId xmlns:a16="http://schemas.microsoft.com/office/drawing/2014/main" id="{09B2CF31-A1D4-0125-6F61-99132B6166CB}"/>
              </a:ext>
            </a:extLst>
          </p:cNvPr>
          <p:cNvPicPr>
            <a:picLocks noChangeAspect="1"/>
          </p:cNvPicPr>
          <p:nvPr/>
        </p:nvPicPr>
        <p:blipFill>
          <a:blip r:embed="rId7"/>
          <a:stretch>
            <a:fillRect/>
          </a:stretch>
        </p:blipFill>
        <p:spPr>
          <a:xfrm>
            <a:off x="677996" y="2138215"/>
            <a:ext cx="6789600" cy="1908235"/>
          </a:xfrm>
          <a:prstGeom prst="rect">
            <a:avLst/>
          </a:prstGeom>
        </p:spPr>
      </p:pic>
    </p:spTree>
    <p:extLst>
      <p:ext uri="{BB962C8B-B14F-4D97-AF65-F5344CB8AC3E}">
        <p14:creationId xmlns:p14="http://schemas.microsoft.com/office/powerpoint/2010/main" val="27536157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C06A0-3D29-AC21-C010-4BAF85D414AB}"/>
              </a:ext>
            </a:extLst>
          </p:cNvPr>
          <p:cNvSpPr>
            <a:spLocks noGrp="1"/>
          </p:cNvSpPr>
          <p:nvPr>
            <p:ph type="title"/>
          </p:nvPr>
        </p:nvSpPr>
        <p:spPr/>
        <p:txBody>
          <a:bodyPr/>
          <a:lstStyle/>
          <a:p>
            <a:r>
              <a:rPr kumimoji="1" lang="ja-JP" altLang="en-US"/>
              <a:t>証明書の効果</a:t>
            </a:r>
          </a:p>
        </p:txBody>
      </p:sp>
      <p:sp>
        <p:nvSpPr>
          <p:cNvPr id="3" name="コンテンツ プレースホルダー 2">
            <a:extLst>
              <a:ext uri="{FF2B5EF4-FFF2-40B4-BE49-F238E27FC236}">
                <a16:creationId xmlns:a16="http://schemas.microsoft.com/office/drawing/2014/main" id="{F01FD281-5C89-BFAB-CFC6-5B7E87DD996C}"/>
              </a:ext>
            </a:extLst>
          </p:cNvPr>
          <p:cNvSpPr>
            <a:spLocks noGrp="1"/>
          </p:cNvSpPr>
          <p:nvPr>
            <p:ph idx="1"/>
          </p:nvPr>
        </p:nvSpPr>
        <p:spPr>
          <a:xfrm>
            <a:off x="599874" y="1437769"/>
            <a:ext cx="7425758" cy="4739194"/>
          </a:xfrm>
        </p:spPr>
        <p:txBody>
          <a:bodyPr anchor="ctr"/>
          <a:lstStyle/>
          <a:p>
            <a:r>
              <a:rPr kumimoji="1" lang="ja-JP" altLang="en-US"/>
              <a:t>感染リスク高</a:t>
            </a:r>
            <a:endParaRPr kumimoji="1" lang="en-US" altLang="ja-JP"/>
          </a:p>
          <a:p>
            <a:pPr lvl="1">
              <a:buFont typeface="Wingdings" panose="05000000000000000000" pitchFamily="2" charset="2"/>
              <a:buChar char="l"/>
            </a:pPr>
            <a:r>
              <a:rPr lang="ja-JP" altLang="en-US"/>
              <a:t>感染を広めない行動を促す</a:t>
            </a:r>
            <a:endParaRPr lang="en-US" altLang="ja-JP"/>
          </a:p>
          <a:p>
            <a:pPr lvl="1"/>
            <a:endParaRPr lang="en-US" altLang="ja-JP"/>
          </a:p>
          <a:p>
            <a:r>
              <a:rPr kumimoji="1" lang="ja-JP" altLang="en-US"/>
              <a:t>感染リスク低</a:t>
            </a:r>
            <a:endParaRPr kumimoji="1" lang="en-US" altLang="ja-JP"/>
          </a:p>
          <a:p>
            <a:pPr lvl="1">
              <a:buFont typeface="Wingdings" panose="05000000000000000000" pitchFamily="2" charset="2"/>
              <a:buChar char="l"/>
            </a:pPr>
            <a:r>
              <a:rPr kumimoji="1" lang="ja-JP" altLang="en-US"/>
              <a:t>感染リスクが低いことを証明</a:t>
            </a:r>
            <a:endParaRPr kumimoji="1" lang="en-US" altLang="ja-JP"/>
          </a:p>
          <a:p>
            <a:pPr lvl="1">
              <a:buFont typeface="Wingdings" panose="05000000000000000000" pitchFamily="2" charset="2"/>
              <a:buChar char="l"/>
            </a:pPr>
            <a:endParaRPr kumimoji="1" lang="en-US" altLang="ja-JP"/>
          </a:p>
          <a:p>
            <a:pPr marL="0" indent="0" algn="ctr">
              <a:buNone/>
            </a:pPr>
            <a:r>
              <a:rPr lang="ja-JP" altLang="en-US" sz="4400" b="1">
                <a:solidFill>
                  <a:schemeClr val="bg1"/>
                </a:solidFill>
              </a:rPr>
              <a:t>感染拡大を防止</a:t>
            </a:r>
            <a:endParaRPr lang="en-US" altLang="ja-JP" sz="4400" b="1">
              <a:solidFill>
                <a:schemeClr val="bg1"/>
              </a:solidFill>
            </a:endParaRPr>
          </a:p>
        </p:txBody>
      </p:sp>
      <p:sp>
        <p:nvSpPr>
          <p:cNvPr id="4" name="日付プレースホルダー 3">
            <a:extLst>
              <a:ext uri="{FF2B5EF4-FFF2-40B4-BE49-F238E27FC236}">
                <a16:creationId xmlns:a16="http://schemas.microsoft.com/office/drawing/2014/main" id="{0EB9551C-0D1F-ECE9-5C9B-6BF9B5A13C21}"/>
              </a:ext>
            </a:extLst>
          </p:cNvPr>
          <p:cNvSpPr>
            <a:spLocks noGrp="1"/>
          </p:cNvSpPr>
          <p:nvPr>
            <p:ph type="dt" sz="half" idx="10"/>
          </p:nvPr>
        </p:nvSpPr>
        <p:spPr/>
        <p:txBody>
          <a:bodyPr/>
          <a:lstStyle/>
          <a:p>
            <a:fld id="{7D916903-D134-4B5C-8AE9-738CE070CA86}"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73A2DF50-0A59-DBD9-7F86-43B2170D8763}"/>
              </a:ext>
            </a:extLst>
          </p:cNvPr>
          <p:cNvSpPr>
            <a:spLocks noGrp="1"/>
          </p:cNvSpPr>
          <p:nvPr>
            <p:ph type="sldNum" sz="quarter" idx="12"/>
          </p:nvPr>
        </p:nvSpPr>
        <p:spPr/>
        <p:txBody>
          <a:bodyPr/>
          <a:lstStyle/>
          <a:p>
            <a:fld id="{2412FE29-8C54-42AA-8FA3-6564FA4753A7}" type="slidenum">
              <a:rPr kumimoji="1" lang="ja-JP" altLang="en-US" smtClean="0"/>
              <a:t>19</a:t>
            </a:fld>
            <a:endParaRPr kumimoji="1" lang="ja-JP" altLang="en-US"/>
          </a:p>
        </p:txBody>
      </p:sp>
      <p:pic>
        <p:nvPicPr>
          <p:cNvPr id="7" name="図 6">
            <a:extLst>
              <a:ext uri="{FF2B5EF4-FFF2-40B4-BE49-F238E27FC236}">
                <a16:creationId xmlns:a16="http://schemas.microsoft.com/office/drawing/2014/main" id="{B1132BF1-97D9-D8AF-6F6A-4A4F37593632}"/>
              </a:ext>
            </a:extLst>
          </p:cNvPr>
          <p:cNvPicPr>
            <a:picLocks noChangeAspect="1"/>
          </p:cNvPicPr>
          <p:nvPr/>
        </p:nvPicPr>
        <p:blipFill>
          <a:blip r:embed="rId3"/>
          <a:stretch>
            <a:fillRect/>
          </a:stretch>
        </p:blipFill>
        <p:spPr>
          <a:xfrm>
            <a:off x="8056797" y="609600"/>
            <a:ext cx="3661200" cy="7763727"/>
          </a:xfrm>
          <a:prstGeom prst="rect">
            <a:avLst/>
          </a:prstGeom>
        </p:spPr>
      </p:pic>
    </p:spTree>
    <p:extLst>
      <p:ext uri="{BB962C8B-B14F-4D97-AF65-F5344CB8AC3E}">
        <p14:creationId xmlns:p14="http://schemas.microsoft.com/office/powerpoint/2010/main" val="7063890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3D90E882-52C1-4FA8-AA99-10148E08A6EF}"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2</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096000" y="1228397"/>
            <a:ext cx="4658400" cy="4401205"/>
          </a:xfrm>
          <a:prstGeom prst="rect">
            <a:avLst/>
          </a:prstGeom>
          <a:noFill/>
        </p:spPr>
        <p:txBody>
          <a:bodyPr wrap="square" rtlCol="0" anchor="ctr">
            <a:spAutoFit/>
          </a:bodyPr>
          <a:lstStyle/>
          <a:p>
            <a:pPr marL="457200" indent="-457200">
              <a:buClr>
                <a:schemeClr val="accent1"/>
              </a:buClr>
              <a:buSzPct val="80000"/>
              <a:buFont typeface="Yu Gothic UI" panose="020B0500000000000000" pitchFamily="50" charset="-128"/>
              <a:buChar char="▶"/>
            </a:pPr>
            <a:r>
              <a:rPr lang="en-US" altLang="ja-JP" sz="2800">
                <a:solidFill>
                  <a:schemeClr val="bg1"/>
                </a:solidFill>
                <a:latin typeface="Yu Gothic UI" panose="020B0500000000000000" pitchFamily="50" charset="-128"/>
                <a:ea typeface="Yu Gothic UI" panose="020B0500000000000000" pitchFamily="50" charset="-128"/>
              </a:rPr>
              <a:t>COCOA</a:t>
            </a:r>
            <a:r>
              <a:rPr lang="ja-JP" altLang="en-US" sz="2800">
                <a:solidFill>
                  <a:schemeClr val="bg1"/>
                </a:solidFill>
                <a:latin typeface="Yu Gothic UI" panose="020B0500000000000000" pitchFamily="50" charset="-128"/>
                <a:ea typeface="Yu Gothic UI" panose="020B0500000000000000" pitchFamily="50" charset="-128"/>
              </a:rPr>
              <a:t>について</a:t>
            </a:r>
            <a:endParaRPr lang="en-US" altLang="ja-JP" sz="2800">
              <a:solidFill>
                <a:schemeClr val="bg1"/>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solidFill>
                <a:latin typeface="Yu Gothic UI" panose="020B0500000000000000" pitchFamily="50" charset="-128"/>
                <a:ea typeface="Yu Gothic UI" panose="020B0500000000000000" pitchFamily="50" charset="-128"/>
              </a:rPr>
              <a:t>課題の解決策</a:t>
            </a:r>
            <a:endParaRPr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solidFill>
                <a:latin typeface="Yu Gothic UI" panose="020B0500000000000000" pitchFamily="50" charset="-128"/>
                <a:ea typeface="Yu Gothic UI" panose="020B0500000000000000" pitchFamily="50" charset="-128"/>
              </a:rPr>
              <a:t>新アプリの機能</a:t>
            </a:r>
            <a:endParaRPr kumimoji="1"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solidFill>
                <a:latin typeface="Yu Gothic UI" panose="020B0500000000000000" pitchFamily="50" charset="-128"/>
                <a:ea typeface="Yu Gothic UI" panose="020B0500000000000000" pitchFamily="50" charset="-128"/>
              </a:rPr>
              <a:t>アプリの評価</a:t>
            </a:r>
            <a:endParaRPr kumimoji="1"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solidFill>
                <a:latin typeface="Yu Gothic UI" panose="020B0500000000000000" pitchFamily="50" charset="-128"/>
                <a:ea typeface="Yu Gothic UI" panose="020B0500000000000000" pitchFamily="50" charset="-128"/>
              </a:rPr>
              <a:t>まとめと今後の展望</a:t>
            </a:r>
            <a:endParaRPr kumimoji="1" lang="en-US" altLang="ja-JP" sz="2800">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428703080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76A48E-BC00-A076-36BE-02D71782CCAC}"/>
              </a:ext>
            </a:extLst>
          </p:cNvPr>
          <p:cNvSpPr>
            <a:spLocks noGrp="1"/>
          </p:cNvSpPr>
          <p:nvPr>
            <p:ph type="title"/>
          </p:nvPr>
        </p:nvSpPr>
        <p:spPr/>
        <p:txBody>
          <a:bodyPr/>
          <a:lstStyle/>
          <a:p>
            <a:r>
              <a:rPr kumimoji="1" lang="ja-JP" altLang="en-US"/>
              <a:t>飲食店への導入</a:t>
            </a:r>
          </a:p>
        </p:txBody>
      </p:sp>
      <p:sp>
        <p:nvSpPr>
          <p:cNvPr id="3" name="コンテンツ プレースホルダー 2">
            <a:extLst>
              <a:ext uri="{FF2B5EF4-FFF2-40B4-BE49-F238E27FC236}">
                <a16:creationId xmlns:a16="http://schemas.microsoft.com/office/drawing/2014/main" id="{4525CEF3-0211-6DBC-66B4-6B5D39DE6CC0}"/>
              </a:ext>
            </a:extLst>
          </p:cNvPr>
          <p:cNvSpPr>
            <a:spLocks noGrp="1"/>
          </p:cNvSpPr>
          <p:nvPr>
            <p:ph sz="half" idx="1"/>
          </p:nvPr>
        </p:nvSpPr>
        <p:spPr/>
        <p:txBody>
          <a:bodyPr/>
          <a:lstStyle/>
          <a:p>
            <a:r>
              <a:rPr kumimoji="1" lang="ja-JP" altLang="en-US"/>
              <a:t>飲食店への効果</a:t>
            </a:r>
            <a:endParaRPr kumimoji="1" lang="en-US" altLang="ja-JP"/>
          </a:p>
          <a:p>
            <a:endParaRPr kumimoji="1" lang="en-US" altLang="ja-JP"/>
          </a:p>
          <a:p>
            <a:pPr lvl="1">
              <a:buFont typeface="Wingdings" panose="05000000000000000000" pitchFamily="2" charset="2"/>
              <a:buChar char="l"/>
            </a:pPr>
            <a:r>
              <a:rPr lang="ja-JP" altLang="en-US"/>
              <a:t>リスクの高い人を店に入れない</a:t>
            </a:r>
            <a:endParaRPr lang="en-US" altLang="ja-JP"/>
          </a:p>
          <a:p>
            <a:pPr lvl="1">
              <a:buFont typeface="Wingdings" panose="05000000000000000000" pitchFamily="2" charset="2"/>
              <a:buChar char="l"/>
            </a:pPr>
            <a:r>
              <a:rPr kumimoji="1" lang="ja-JP" altLang="en-US"/>
              <a:t>クラスターの防止</a:t>
            </a:r>
          </a:p>
        </p:txBody>
      </p:sp>
      <p:sp>
        <p:nvSpPr>
          <p:cNvPr id="4" name="コンテンツ プレースホルダー 3">
            <a:extLst>
              <a:ext uri="{FF2B5EF4-FFF2-40B4-BE49-F238E27FC236}">
                <a16:creationId xmlns:a16="http://schemas.microsoft.com/office/drawing/2014/main" id="{30EDB2AC-DFC9-3335-610E-F8ADFA74DA00}"/>
              </a:ext>
            </a:extLst>
          </p:cNvPr>
          <p:cNvSpPr>
            <a:spLocks noGrp="1"/>
          </p:cNvSpPr>
          <p:nvPr>
            <p:ph sz="half" idx="2"/>
          </p:nvPr>
        </p:nvSpPr>
        <p:spPr/>
        <p:txBody>
          <a:bodyPr/>
          <a:lstStyle/>
          <a:p>
            <a:r>
              <a:rPr kumimoji="1" lang="ja-JP" altLang="en-US"/>
              <a:t>ユーザへの効果</a:t>
            </a:r>
            <a:endParaRPr kumimoji="1" lang="en-US" altLang="ja-JP"/>
          </a:p>
          <a:p>
            <a:endParaRPr kumimoji="1" lang="en-US" altLang="ja-JP"/>
          </a:p>
          <a:p>
            <a:pPr lvl="1">
              <a:buFont typeface="Wingdings" panose="05000000000000000000" pitchFamily="2" charset="2"/>
              <a:buChar char="l"/>
            </a:pPr>
            <a:r>
              <a:rPr lang="ja-JP" altLang="en-US"/>
              <a:t>うつす・うつされる心配がない</a:t>
            </a:r>
            <a:endParaRPr lang="en-US" altLang="ja-JP"/>
          </a:p>
          <a:p>
            <a:pPr lvl="1">
              <a:buFont typeface="Wingdings" panose="05000000000000000000" pitchFamily="2" charset="2"/>
              <a:buChar char="l"/>
            </a:pPr>
            <a:r>
              <a:rPr kumimoji="1" lang="ja-JP" altLang="en-US"/>
              <a:t>飲食店に行く前ために予防意識が生まれる</a:t>
            </a:r>
          </a:p>
        </p:txBody>
      </p:sp>
      <p:sp>
        <p:nvSpPr>
          <p:cNvPr id="5" name="日付プレースホルダー 4">
            <a:extLst>
              <a:ext uri="{FF2B5EF4-FFF2-40B4-BE49-F238E27FC236}">
                <a16:creationId xmlns:a16="http://schemas.microsoft.com/office/drawing/2014/main" id="{BB4F81FD-64B2-9A0F-6AD6-B2042E4CAADF}"/>
              </a:ext>
            </a:extLst>
          </p:cNvPr>
          <p:cNvSpPr>
            <a:spLocks noGrp="1"/>
          </p:cNvSpPr>
          <p:nvPr>
            <p:ph type="dt" sz="half" idx="10"/>
          </p:nvPr>
        </p:nvSpPr>
        <p:spPr/>
        <p:txBody>
          <a:bodyPr/>
          <a:lstStyle/>
          <a:p>
            <a:fld id="{678DB9B4-4E1E-432C-8E7E-B78AA483B1DD}" type="datetime1">
              <a:rPr kumimoji="1" lang="ja-JP" altLang="en-US" smtClean="0"/>
              <a:t>2023/3/24</a:t>
            </a:fld>
            <a:endParaRPr kumimoji="1" lang="ja-JP" altLang="en-US"/>
          </a:p>
        </p:txBody>
      </p:sp>
      <p:sp>
        <p:nvSpPr>
          <p:cNvPr id="6" name="スライド番号プレースホルダー 5">
            <a:extLst>
              <a:ext uri="{FF2B5EF4-FFF2-40B4-BE49-F238E27FC236}">
                <a16:creationId xmlns:a16="http://schemas.microsoft.com/office/drawing/2014/main" id="{A4D4778C-55E3-8357-5158-8F26E100C259}"/>
              </a:ext>
            </a:extLst>
          </p:cNvPr>
          <p:cNvSpPr>
            <a:spLocks noGrp="1"/>
          </p:cNvSpPr>
          <p:nvPr>
            <p:ph type="sldNum" sz="quarter" idx="12"/>
          </p:nvPr>
        </p:nvSpPr>
        <p:spPr/>
        <p:txBody>
          <a:bodyPr/>
          <a:lstStyle/>
          <a:p>
            <a:fld id="{2412FE29-8C54-42AA-8FA3-6564FA4753A7}" type="slidenum">
              <a:rPr kumimoji="1" lang="ja-JP" altLang="en-US" smtClean="0"/>
              <a:t>20</a:t>
            </a:fld>
            <a:endParaRPr kumimoji="1" lang="ja-JP" altLang="en-US"/>
          </a:p>
        </p:txBody>
      </p:sp>
      <p:pic>
        <p:nvPicPr>
          <p:cNvPr id="16" name="グラフィックス 15" descr="グループの成功 単色塗りつぶし">
            <a:extLst>
              <a:ext uri="{FF2B5EF4-FFF2-40B4-BE49-F238E27FC236}">
                <a16:creationId xmlns:a16="http://schemas.microsoft.com/office/drawing/2014/main" id="{915411DC-57B3-E9A5-C086-DBB269C4A7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400" y="3886740"/>
            <a:ext cx="2880000" cy="2880000"/>
          </a:xfrm>
          <a:prstGeom prst="rect">
            <a:avLst/>
          </a:prstGeom>
        </p:spPr>
      </p:pic>
      <p:pic>
        <p:nvPicPr>
          <p:cNvPr id="21" name="グラフィックス 20" descr="テーブルと椅子 単色塗りつぶし">
            <a:extLst>
              <a:ext uri="{FF2B5EF4-FFF2-40B4-BE49-F238E27FC236}">
                <a16:creationId xmlns:a16="http://schemas.microsoft.com/office/drawing/2014/main" id="{3BEBA77E-91DB-7EBE-C53E-118F2C7D1C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1600" y="3886740"/>
            <a:ext cx="2880000" cy="2880000"/>
          </a:xfrm>
          <a:prstGeom prst="rect">
            <a:avLst/>
          </a:prstGeom>
        </p:spPr>
      </p:pic>
    </p:spTree>
    <p:extLst>
      <p:ext uri="{BB962C8B-B14F-4D97-AF65-F5344CB8AC3E}">
        <p14:creationId xmlns:p14="http://schemas.microsoft.com/office/powerpoint/2010/main" val="46986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3FB19-5EC2-029F-3FA0-ADC69CE1C152}"/>
              </a:ext>
            </a:extLst>
          </p:cNvPr>
          <p:cNvSpPr>
            <a:spLocks noGrp="1"/>
          </p:cNvSpPr>
          <p:nvPr>
            <p:ph type="title"/>
          </p:nvPr>
        </p:nvSpPr>
        <p:spPr/>
        <p:txBody>
          <a:bodyPr/>
          <a:lstStyle/>
          <a:p>
            <a:r>
              <a:rPr kumimoji="1" lang="ja-JP" altLang="en-US"/>
              <a:t>核となる</a:t>
            </a:r>
            <a:r>
              <a:rPr lang="ja-JP" altLang="en-US"/>
              <a:t>３つの機能</a:t>
            </a:r>
            <a:endParaRPr kumimoji="1" lang="ja-JP" altLang="en-US"/>
          </a:p>
        </p:txBody>
      </p:sp>
      <p:sp>
        <p:nvSpPr>
          <p:cNvPr id="3" name="日付プレースホルダー 2">
            <a:extLst>
              <a:ext uri="{FF2B5EF4-FFF2-40B4-BE49-F238E27FC236}">
                <a16:creationId xmlns:a16="http://schemas.microsoft.com/office/drawing/2014/main" id="{6D9790E7-583F-52DF-6EF6-478995D55BB5}"/>
              </a:ext>
            </a:extLst>
          </p:cNvPr>
          <p:cNvSpPr>
            <a:spLocks noGrp="1"/>
          </p:cNvSpPr>
          <p:nvPr>
            <p:ph type="dt" sz="half" idx="10"/>
          </p:nvPr>
        </p:nvSpPr>
        <p:spPr/>
        <p:txBody>
          <a:bodyPr/>
          <a:lstStyle/>
          <a:p>
            <a:fld id="{95261ACA-6F04-40E3-9F3C-84B6F69727F5}"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0D932510-74D5-1549-1354-C595289A5FFF}"/>
              </a:ext>
            </a:extLst>
          </p:cNvPr>
          <p:cNvSpPr>
            <a:spLocks noGrp="1"/>
          </p:cNvSpPr>
          <p:nvPr>
            <p:ph type="sldNum" sz="quarter" idx="12"/>
          </p:nvPr>
        </p:nvSpPr>
        <p:spPr/>
        <p:txBody>
          <a:bodyPr/>
          <a:lstStyle/>
          <a:p>
            <a:fld id="{2412FE29-8C54-42AA-8FA3-6564FA4753A7}" type="slidenum">
              <a:rPr kumimoji="1" lang="ja-JP" altLang="en-US" smtClean="0"/>
              <a:t>21</a:t>
            </a:fld>
            <a:endParaRPr kumimoji="1" lang="ja-JP" altLang="en-US"/>
          </a:p>
        </p:txBody>
      </p:sp>
      <p:grpSp>
        <p:nvGrpSpPr>
          <p:cNvPr id="35" name="グループ化 34">
            <a:extLst>
              <a:ext uri="{FF2B5EF4-FFF2-40B4-BE49-F238E27FC236}">
                <a16:creationId xmlns:a16="http://schemas.microsoft.com/office/drawing/2014/main" id="{4E9542B5-BB0F-40A9-B9DC-1CF920185687}"/>
              </a:ext>
            </a:extLst>
          </p:cNvPr>
          <p:cNvGrpSpPr/>
          <p:nvPr/>
        </p:nvGrpSpPr>
        <p:grpSpPr>
          <a:xfrm>
            <a:off x="947574" y="2235728"/>
            <a:ext cx="2963119" cy="3846386"/>
            <a:chOff x="947574" y="2235728"/>
            <a:chExt cx="2963119" cy="3846386"/>
          </a:xfrm>
        </p:grpSpPr>
        <p:grpSp>
          <p:nvGrpSpPr>
            <p:cNvPr id="26" name="グループ化 25">
              <a:extLst>
                <a:ext uri="{FF2B5EF4-FFF2-40B4-BE49-F238E27FC236}">
                  <a16:creationId xmlns:a16="http://schemas.microsoft.com/office/drawing/2014/main" id="{34FDED79-3111-8BB2-D9D2-97958938F428}"/>
                </a:ext>
              </a:extLst>
            </p:cNvPr>
            <p:cNvGrpSpPr/>
            <p:nvPr/>
          </p:nvGrpSpPr>
          <p:grpSpPr>
            <a:xfrm>
              <a:off x="1140548" y="2235728"/>
              <a:ext cx="2577169" cy="2469600"/>
              <a:chOff x="914831" y="2185200"/>
              <a:chExt cx="2577169" cy="2469600"/>
            </a:xfrm>
          </p:grpSpPr>
          <p:pic>
            <p:nvPicPr>
              <p:cNvPr id="24" name="グラフィックス 23" descr="ダンス 単色塗りつぶし">
                <a:extLst>
                  <a:ext uri="{FF2B5EF4-FFF2-40B4-BE49-F238E27FC236}">
                    <a16:creationId xmlns:a16="http://schemas.microsoft.com/office/drawing/2014/main" id="{C2B0C642-6422-AA64-31DA-81921852C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400" y="2185200"/>
                <a:ext cx="2469600" cy="2469600"/>
              </a:xfrm>
              <a:prstGeom prst="rect">
                <a:avLst/>
              </a:prstGeom>
            </p:spPr>
          </p:pic>
          <p:grpSp>
            <p:nvGrpSpPr>
              <p:cNvPr id="21" name="グループ化 20">
                <a:extLst>
                  <a:ext uri="{FF2B5EF4-FFF2-40B4-BE49-F238E27FC236}">
                    <a16:creationId xmlns:a16="http://schemas.microsoft.com/office/drawing/2014/main" id="{737B9C59-A321-FB28-C2A0-DE5961086D57}"/>
                  </a:ext>
                </a:extLst>
              </p:cNvPr>
              <p:cNvGrpSpPr/>
              <p:nvPr/>
            </p:nvGrpSpPr>
            <p:grpSpPr>
              <a:xfrm>
                <a:off x="914831" y="3407306"/>
                <a:ext cx="529929" cy="529929"/>
                <a:chOff x="9017110" y="2659490"/>
                <a:chExt cx="529929" cy="529929"/>
              </a:xfrm>
            </p:grpSpPr>
            <p:pic>
              <p:nvPicPr>
                <p:cNvPr id="22" name="グラフィックス 21" descr="電話のバイブレーション 単色塗りつぶし">
                  <a:extLst>
                    <a:ext uri="{FF2B5EF4-FFF2-40B4-BE49-F238E27FC236}">
                      <a16:creationId xmlns:a16="http://schemas.microsoft.com/office/drawing/2014/main" id="{8143887A-A725-95E4-C0FE-A39E458411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00000">
                  <a:off x="9017110" y="2659490"/>
                  <a:ext cx="529929" cy="529929"/>
                </a:xfrm>
                <a:prstGeom prst="rect">
                  <a:avLst/>
                </a:prstGeom>
              </p:spPr>
            </p:pic>
            <p:pic>
              <p:nvPicPr>
                <p:cNvPr id="23" name="グラフィックス 22" descr="警告 単色塗りつぶし">
                  <a:extLst>
                    <a:ext uri="{FF2B5EF4-FFF2-40B4-BE49-F238E27FC236}">
                      <a16:creationId xmlns:a16="http://schemas.microsoft.com/office/drawing/2014/main" id="{81097897-234F-361D-C9D0-E886AB57DF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580000">
                  <a:off x="9185078" y="2827460"/>
                  <a:ext cx="193991" cy="193991"/>
                </a:xfrm>
                <a:prstGeom prst="rect">
                  <a:avLst/>
                </a:prstGeom>
              </p:spPr>
            </p:pic>
          </p:grpSp>
        </p:grpSp>
        <p:sp>
          <p:nvSpPr>
            <p:cNvPr id="20" name="テキスト ボックス 19">
              <a:extLst>
                <a:ext uri="{FF2B5EF4-FFF2-40B4-BE49-F238E27FC236}">
                  <a16:creationId xmlns:a16="http://schemas.microsoft.com/office/drawing/2014/main" id="{66784C71-585B-3339-A121-14F22F55FCFF}"/>
                </a:ext>
              </a:extLst>
            </p:cNvPr>
            <p:cNvSpPr txBox="1"/>
            <p:nvPr/>
          </p:nvSpPr>
          <p:spPr>
            <a:xfrm>
              <a:off x="947574" y="4881785"/>
              <a:ext cx="2963119"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接触前に警告する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レーダー機能</a:t>
              </a:r>
            </a:p>
          </p:txBody>
        </p:sp>
      </p:grpSp>
      <p:grpSp>
        <p:nvGrpSpPr>
          <p:cNvPr id="36" name="グループ化 35">
            <a:extLst>
              <a:ext uri="{FF2B5EF4-FFF2-40B4-BE49-F238E27FC236}">
                <a16:creationId xmlns:a16="http://schemas.microsoft.com/office/drawing/2014/main" id="{671905B4-AA8F-EE9A-9D7D-984CE7AB4A38}"/>
              </a:ext>
            </a:extLst>
          </p:cNvPr>
          <p:cNvGrpSpPr/>
          <p:nvPr/>
        </p:nvGrpSpPr>
        <p:grpSpPr>
          <a:xfrm>
            <a:off x="4560368" y="2235728"/>
            <a:ext cx="3090357" cy="3846386"/>
            <a:chOff x="4560368" y="2235728"/>
            <a:chExt cx="3090357" cy="3846386"/>
          </a:xfrm>
        </p:grpSpPr>
        <p:sp>
          <p:nvSpPr>
            <p:cNvPr id="5" name="テキスト ボックス 4">
              <a:extLst>
                <a:ext uri="{FF2B5EF4-FFF2-40B4-BE49-F238E27FC236}">
                  <a16:creationId xmlns:a16="http://schemas.microsoft.com/office/drawing/2014/main" id="{37A6A232-A236-DD30-00D8-CC04F030170C}"/>
                </a:ext>
              </a:extLst>
            </p:cNvPr>
            <p:cNvSpPr txBox="1"/>
            <p:nvPr/>
          </p:nvSpPr>
          <p:spPr>
            <a:xfrm>
              <a:off x="4560368" y="4881785"/>
              <a:ext cx="3090357"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予防意識を持たせる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証明書機能</a:t>
              </a:r>
            </a:p>
          </p:txBody>
        </p:sp>
        <p:pic>
          <p:nvPicPr>
            <p:cNvPr id="25" name="グラフィックス 24" descr="クリップボード: 混合 単色塗りつぶし">
              <a:extLst>
                <a:ext uri="{FF2B5EF4-FFF2-40B4-BE49-F238E27FC236}">
                  <a16:creationId xmlns:a16="http://schemas.microsoft.com/office/drawing/2014/main" id="{517D12B6-49BA-89EB-BB1D-4AF53CC71C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1200" y="2235728"/>
              <a:ext cx="2469600" cy="2469600"/>
            </a:xfrm>
            <a:prstGeom prst="rect">
              <a:avLst/>
            </a:prstGeom>
          </p:spPr>
        </p:pic>
      </p:grpSp>
      <p:grpSp>
        <p:nvGrpSpPr>
          <p:cNvPr id="37" name="グループ化 36">
            <a:extLst>
              <a:ext uri="{FF2B5EF4-FFF2-40B4-BE49-F238E27FC236}">
                <a16:creationId xmlns:a16="http://schemas.microsoft.com/office/drawing/2014/main" id="{74331375-F77A-714A-CB41-060D00C15813}"/>
              </a:ext>
            </a:extLst>
          </p:cNvPr>
          <p:cNvGrpSpPr/>
          <p:nvPr/>
        </p:nvGrpSpPr>
        <p:grpSpPr>
          <a:xfrm>
            <a:off x="8300400" y="2235728"/>
            <a:ext cx="3255401" cy="3846386"/>
            <a:chOff x="8300400" y="2235728"/>
            <a:chExt cx="3255401" cy="3846386"/>
          </a:xfrm>
        </p:grpSpPr>
        <p:sp>
          <p:nvSpPr>
            <p:cNvPr id="7" name="テキスト ボックス 6">
              <a:extLst>
                <a:ext uri="{FF2B5EF4-FFF2-40B4-BE49-F238E27FC236}">
                  <a16:creationId xmlns:a16="http://schemas.microsoft.com/office/drawing/2014/main" id="{A232CD05-7078-7C65-ADD2-9AB9C3CB39C0}"/>
                </a:ext>
              </a:extLst>
            </p:cNvPr>
            <p:cNvSpPr txBox="1"/>
            <p:nvPr/>
          </p:nvSpPr>
          <p:spPr>
            <a:xfrm>
              <a:off x="8300400" y="4881785"/>
              <a:ext cx="3255401"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正しい情報を伝える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お知らせ機能</a:t>
              </a:r>
            </a:p>
          </p:txBody>
        </p:sp>
        <p:grpSp>
          <p:nvGrpSpPr>
            <p:cNvPr id="31" name="グループ化 30">
              <a:extLst>
                <a:ext uri="{FF2B5EF4-FFF2-40B4-BE49-F238E27FC236}">
                  <a16:creationId xmlns:a16="http://schemas.microsoft.com/office/drawing/2014/main" id="{77479640-170E-CB4A-4372-DCCD3FB0730A}"/>
                </a:ext>
              </a:extLst>
            </p:cNvPr>
            <p:cNvGrpSpPr/>
            <p:nvPr/>
          </p:nvGrpSpPr>
          <p:grpSpPr>
            <a:xfrm>
              <a:off x="8633686" y="2235728"/>
              <a:ext cx="2588827" cy="2469600"/>
              <a:chOff x="8530382" y="2235728"/>
              <a:chExt cx="2588827" cy="2469600"/>
            </a:xfrm>
          </p:grpSpPr>
          <p:pic>
            <p:nvPicPr>
              <p:cNvPr id="9" name="グラフィックス 8" descr="情報 単色塗りつぶし">
                <a:extLst>
                  <a:ext uri="{FF2B5EF4-FFF2-40B4-BE49-F238E27FC236}">
                    <a16:creationId xmlns:a16="http://schemas.microsoft.com/office/drawing/2014/main" id="{3A03B419-90DF-3B5B-5F15-CE6435E0F7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18712" y="2235728"/>
                <a:ext cx="788579" cy="788578"/>
              </a:xfrm>
              <a:prstGeom prst="rect">
                <a:avLst/>
              </a:prstGeom>
            </p:spPr>
          </p:pic>
          <p:pic>
            <p:nvPicPr>
              <p:cNvPr id="10" name="グラフィックス 9" descr="スマート フォン 単色塗りつぶし">
                <a:extLst>
                  <a:ext uri="{FF2B5EF4-FFF2-40B4-BE49-F238E27FC236}">
                    <a16:creationId xmlns:a16="http://schemas.microsoft.com/office/drawing/2014/main" id="{B6759B11-D281-6EE5-61ED-5E1EBE041A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0382" y="2836425"/>
                <a:ext cx="1365817" cy="1365817"/>
              </a:xfrm>
              <a:prstGeom prst="rect">
                <a:avLst/>
              </a:prstGeom>
            </p:spPr>
          </p:pic>
          <p:pic>
            <p:nvPicPr>
              <p:cNvPr id="12" name="グラフィックス 11" descr="情報 単色塗りつぶし">
                <a:extLst>
                  <a:ext uri="{FF2B5EF4-FFF2-40B4-BE49-F238E27FC236}">
                    <a16:creationId xmlns:a16="http://schemas.microsoft.com/office/drawing/2014/main" id="{C56C1F74-94B2-33BB-5ABE-741DF4A702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7" y="3052921"/>
                <a:ext cx="788579" cy="788578"/>
              </a:xfrm>
              <a:prstGeom prst="rect">
                <a:avLst/>
              </a:prstGeom>
            </p:spPr>
          </p:pic>
          <p:pic>
            <p:nvPicPr>
              <p:cNvPr id="13" name="グラフィックス 12" descr="情報 単色塗りつぶし">
                <a:extLst>
                  <a:ext uri="{FF2B5EF4-FFF2-40B4-BE49-F238E27FC236}">
                    <a16:creationId xmlns:a16="http://schemas.microsoft.com/office/drawing/2014/main" id="{9D03C605-6D45-1ABF-1781-69A7AD44A8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89716" y="3916750"/>
                <a:ext cx="788579" cy="788578"/>
              </a:xfrm>
              <a:prstGeom prst="rect">
                <a:avLst/>
              </a:prstGeom>
            </p:spPr>
          </p:pic>
          <p:sp>
            <p:nvSpPr>
              <p:cNvPr id="14" name="円弧 13">
                <a:extLst>
                  <a:ext uri="{FF2B5EF4-FFF2-40B4-BE49-F238E27FC236}">
                    <a16:creationId xmlns:a16="http://schemas.microsoft.com/office/drawing/2014/main" id="{3C9D3181-8987-CB5F-0E0C-2D0FE415022E}"/>
                  </a:ext>
                </a:extLst>
              </p:cNvPr>
              <p:cNvSpPr/>
              <p:nvPr/>
            </p:nvSpPr>
            <p:spPr>
              <a:xfrm flipH="1">
                <a:off x="9195497" y="2639320"/>
                <a:ext cx="1113815" cy="692750"/>
              </a:xfrm>
              <a:custGeom>
                <a:avLst/>
                <a:gdLst>
                  <a:gd name="connsiteX0" fmla="*/ 1108754 w 1938070"/>
                  <a:gd name="connsiteY0" fmla="*/ 7315 h 1400130"/>
                  <a:gd name="connsiteX1" fmla="*/ 1938070 w 1938070"/>
                  <a:gd name="connsiteY1" fmla="*/ 700065 h 1400130"/>
                  <a:gd name="connsiteX2" fmla="*/ 969035 w 1938070"/>
                  <a:gd name="connsiteY2" fmla="*/ 700065 h 1400130"/>
                  <a:gd name="connsiteX3" fmla="*/ 1108754 w 1938070"/>
                  <a:gd name="connsiteY3" fmla="*/ 7315 h 1400130"/>
                  <a:gd name="connsiteX0" fmla="*/ 1108754 w 1938070"/>
                  <a:gd name="connsiteY0" fmla="*/ 7315 h 1400130"/>
                  <a:gd name="connsiteX1" fmla="*/ 1938070 w 1938070"/>
                  <a:gd name="connsiteY1" fmla="*/ 700065 h 140013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5719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0525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2430 h 692750"/>
                  <a:gd name="connsiteX0" fmla="*/ 139719 w 1113815"/>
                  <a:gd name="connsiteY0" fmla="*/ 0 h 692750"/>
                  <a:gd name="connsiteX1" fmla="*/ 969035 w 1113815"/>
                  <a:gd name="connsiteY1" fmla="*/ 692750 h 692750"/>
                  <a:gd name="connsiteX2" fmla="*/ 0 w 1113815"/>
                  <a:gd name="connsiteY2" fmla="*/ 692750 h 692750"/>
                  <a:gd name="connsiteX3" fmla="*/ 139719 w 1113815"/>
                  <a:gd name="connsiteY3" fmla="*/ 0 h 692750"/>
                  <a:gd name="connsiteX0" fmla="*/ 139719 w 1113815"/>
                  <a:gd name="connsiteY0" fmla="*/ 0 h 692750"/>
                  <a:gd name="connsiteX1" fmla="*/ 1113815 w 1113815"/>
                  <a:gd name="connsiteY1" fmla="*/ 678145 h 692750"/>
                </a:gdLst>
                <a:ahLst/>
                <a:cxnLst>
                  <a:cxn ang="0">
                    <a:pos x="connsiteX0" y="connsiteY0"/>
                  </a:cxn>
                  <a:cxn ang="0">
                    <a:pos x="connsiteX1" y="connsiteY1"/>
                  </a:cxn>
                </a:cxnLst>
                <a:rect l="l" t="t" r="r" b="b"/>
                <a:pathLst>
                  <a:path w="1113815" h="692750" stroke="0" extrusionOk="0">
                    <a:moveTo>
                      <a:pt x="139719" y="0"/>
                    </a:moveTo>
                    <a:cubicBezTo>
                      <a:pt x="615905" y="50125"/>
                      <a:pt x="969035" y="345104"/>
                      <a:pt x="969035" y="692750"/>
                    </a:cubicBezTo>
                    <a:lnTo>
                      <a:pt x="0" y="692750"/>
                    </a:lnTo>
                    <a:lnTo>
                      <a:pt x="139719" y="0"/>
                    </a:lnTo>
                    <a:close/>
                  </a:path>
                  <a:path w="1113815" h="692750" fill="none">
                    <a:moveTo>
                      <a:pt x="139719" y="0"/>
                    </a:moveTo>
                    <a:cubicBezTo>
                      <a:pt x="615905" y="50125"/>
                      <a:pt x="1113815" y="330499"/>
                      <a:pt x="1113815" y="678145"/>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C27C95B0-D979-7449-55E4-89EA29646E76}"/>
                  </a:ext>
                </a:extLst>
              </p:cNvPr>
              <p:cNvSpPr/>
              <p:nvPr/>
            </p:nvSpPr>
            <p:spPr>
              <a:xfrm flipH="1" flipV="1">
                <a:off x="9190783" y="3703166"/>
                <a:ext cx="1125533" cy="693582"/>
              </a:xfrm>
              <a:custGeom>
                <a:avLst/>
                <a:gdLst>
                  <a:gd name="connsiteX0" fmla="*/ 1170170 w 2060567"/>
                  <a:gd name="connsiteY0" fmla="*/ 6483 h 1400130"/>
                  <a:gd name="connsiteX1" fmla="*/ 2060567 w 2060567"/>
                  <a:gd name="connsiteY1" fmla="*/ 700065 h 1400130"/>
                  <a:gd name="connsiteX2" fmla="*/ 1030284 w 2060567"/>
                  <a:gd name="connsiteY2" fmla="*/ 700065 h 1400130"/>
                  <a:gd name="connsiteX3" fmla="*/ 1170170 w 2060567"/>
                  <a:gd name="connsiteY3" fmla="*/ 6483 h 1400130"/>
                  <a:gd name="connsiteX0" fmla="*/ 1170170 w 2060567"/>
                  <a:gd name="connsiteY0" fmla="*/ 6483 h 1400130"/>
                  <a:gd name="connsiteX1" fmla="*/ 2060567 w 2060567"/>
                  <a:gd name="connsiteY1" fmla="*/ 700065 h 1400130"/>
                  <a:gd name="connsiteX0" fmla="*/ 139886 w 1125533"/>
                  <a:gd name="connsiteY0" fmla="*/ 0 h 693582"/>
                  <a:gd name="connsiteX1" fmla="*/ 1030283 w 1125533"/>
                  <a:gd name="connsiteY1" fmla="*/ 693582 h 693582"/>
                  <a:gd name="connsiteX2" fmla="*/ 0 w 1125533"/>
                  <a:gd name="connsiteY2" fmla="*/ 693582 h 693582"/>
                  <a:gd name="connsiteX3" fmla="*/ 139886 w 1125533"/>
                  <a:gd name="connsiteY3" fmla="*/ 0 h 693582"/>
                  <a:gd name="connsiteX0" fmla="*/ 139886 w 1125533"/>
                  <a:gd name="connsiteY0" fmla="*/ 0 h 693582"/>
                  <a:gd name="connsiteX1" fmla="*/ 1125533 w 1125533"/>
                  <a:gd name="connsiteY1" fmla="*/ 685962 h 693582"/>
                </a:gdLst>
                <a:ahLst/>
                <a:cxnLst>
                  <a:cxn ang="0">
                    <a:pos x="connsiteX0" y="connsiteY0"/>
                  </a:cxn>
                  <a:cxn ang="0">
                    <a:pos x="connsiteX1" y="connsiteY1"/>
                  </a:cxn>
                </a:cxnLst>
                <a:rect l="l" t="t" r="r" b="b"/>
                <a:pathLst>
                  <a:path w="1125533" h="693582" stroke="0" extrusionOk="0">
                    <a:moveTo>
                      <a:pt x="139886" y="0"/>
                    </a:moveTo>
                    <a:cubicBezTo>
                      <a:pt x="650071" y="47508"/>
                      <a:pt x="1030283" y="343678"/>
                      <a:pt x="1030283" y="693582"/>
                    </a:cubicBezTo>
                    <a:lnTo>
                      <a:pt x="0" y="693582"/>
                    </a:lnTo>
                    <a:lnTo>
                      <a:pt x="139886" y="0"/>
                    </a:lnTo>
                    <a:close/>
                  </a:path>
                  <a:path w="1125533" h="693582" fill="none">
                    <a:moveTo>
                      <a:pt x="139886" y="0"/>
                    </a:moveTo>
                    <a:cubicBezTo>
                      <a:pt x="650071" y="47508"/>
                      <a:pt x="1125533" y="336058"/>
                      <a:pt x="1125533" y="685962"/>
                    </a:cubicBezTo>
                  </a:path>
                </a:pathLst>
              </a:custGeom>
              <a:ln w="28575">
                <a:solidFill>
                  <a:srgbClr val="5FCB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8C73827F-B534-6D8E-C880-41DBB940626E}"/>
                  </a:ext>
                </a:extLst>
              </p:cNvPr>
              <p:cNvCxnSpPr>
                <a:cxnSpLocks/>
              </p:cNvCxnSpPr>
              <p:nvPr/>
            </p:nvCxnSpPr>
            <p:spPr>
              <a:xfrm flipV="1">
                <a:off x="9391650" y="3479028"/>
                <a:ext cx="917663" cy="46903"/>
              </a:xfrm>
              <a:prstGeom prst="line">
                <a:avLst/>
              </a:prstGeom>
              <a:ln w="28575">
                <a:solidFill>
                  <a:srgbClr val="5FCBEF"/>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バッジ: チェックマーク 単色塗りつぶし">
                <a:extLst>
                  <a:ext uri="{FF2B5EF4-FFF2-40B4-BE49-F238E27FC236}">
                    <a16:creationId xmlns:a16="http://schemas.microsoft.com/office/drawing/2014/main" id="{03921DCF-CE85-A6F6-525B-C5F0A230ED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07565" y="2563613"/>
                <a:ext cx="444476" cy="444476"/>
              </a:xfrm>
              <a:prstGeom prst="rect">
                <a:avLst/>
              </a:prstGeom>
            </p:spPr>
          </p:pic>
          <p:pic>
            <p:nvPicPr>
              <p:cNvPr id="18" name="グラフィックス 17" descr="バッジ: チェックマーク 単色塗りつぶし">
                <a:extLst>
                  <a:ext uri="{FF2B5EF4-FFF2-40B4-BE49-F238E27FC236}">
                    <a16:creationId xmlns:a16="http://schemas.microsoft.com/office/drawing/2014/main" id="{568CE0E2-59E2-C393-0987-6F3008FEFA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3428397"/>
                <a:ext cx="444476" cy="444476"/>
              </a:xfrm>
              <a:prstGeom prst="rect">
                <a:avLst/>
              </a:prstGeom>
            </p:spPr>
          </p:pic>
          <p:pic>
            <p:nvPicPr>
              <p:cNvPr id="19" name="グラフィックス 18" descr="バッジ: チェックマーク 単色塗りつぶし">
                <a:extLst>
                  <a:ext uri="{FF2B5EF4-FFF2-40B4-BE49-F238E27FC236}">
                    <a16:creationId xmlns:a16="http://schemas.microsoft.com/office/drawing/2014/main" id="{FBDD6E78-374C-110B-5CC3-5D522620A5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74733" y="4231177"/>
                <a:ext cx="444476" cy="444476"/>
              </a:xfrm>
              <a:prstGeom prst="rect">
                <a:avLst/>
              </a:prstGeom>
            </p:spPr>
          </p:pic>
          <p:pic>
            <p:nvPicPr>
              <p:cNvPr id="28" name="グラフィックス 27" descr="新聞 単色塗りつぶし">
                <a:extLst>
                  <a:ext uri="{FF2B5EF4-FFF2-40B4-BE49-F238E27FC236}">
                    <a16:creationId xmlns:a16="http://schemas.microsoft.com/office/drawing/2014/main" id="{6B55DD18-0385-FFBE-4E9C-2C520C5132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26723" y="3228298"/>
                <a:ext cx="582075" cy="582075"/>
              </a:xfrm>
              <a:prstGeom prst="rect">
                <a:avLst/>
              </a:prstGeom>
            </p:spPr>
          </p:pic>
        </p:grpSp>
      </p:grpSp>
    </p:spTree>
    <p:extLst>
      <p:ext uri="{BB962C8B-B14F-4D97-AF65-F5344CB8AC3E}">
        <p14:creationId xmlns:p14="http://schemas.microsoft.com/office/powerpoint/2010/main" val="107139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2.91667E-6 0 L -0.31432 0 " pathEditMode="relative" rAng="0" ptsTypes="AA">
                                      <p:cBhvr>
                                        <p:cTn id="12" dur="1000" fill="hold"/>
                                        <p:tgtEl>
                                          <p:spTgt spid="37"/>
                                        </p:tgtEl>
                                        <p:attrNameLst>
                                          <p:attrName>ppt_x</p:attrName>
                                          <p:attrName>ppt_y</p:attrName>
                                        </p:attrNameLst>
                                      </p:cBhvr>
                                      <p:rCtr x="-157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80777-9339-FF13-935B-C5ACEB060A42}"/>
              </a:ext>
            </a:extLst>
          </p:cNvPr>
          <p:cNvSpPr>
            <a:spLocks noGrp="1"/>
          </p:cNvSpPr>
          <p:nvPr>
            <p:ph type="title"/>
          </p:nvPr>
        </p:nvSpPr>
        <p:spPr/>
        <p:txBody>
          <a:bodyPr/>
          <a:lstStyle/>
          <a:p>
            <a:r>
              <a:rPr lang="en-US" altLang="ja-JP"/>
              <a:t>3. </a:t>
            </a:r>
            <a:r>
              <a:rPr lang="ja-JP" altLang="en-US"/>
              <a:t>お知らせ機能</a:t>
            </a:r>
            <a:endParaRPr kumimoji="1" lang="ja-JP" altLang="en-US"/>
          </a:p>
        </p:txBody>
      </p:sp>
      <p:sp>
        <p:nvSpPr>
          <p:cNvPr id="3" name="コンテンツ プレースホルダー 2">
            <a:extLst>
              <a:ext uri="{FF2B5EF4-FFF2-40B4-BE49-F238E27FC236}">
                <a16:creationId xmlns:a16="http://schemas.microsoft.com/office/drawing/2014/main" id="{712E64D0-901E-D6A9-0982-0B31BB5951BC}"/>
              </a:ext>
            </a:extLst>
          </p:cNvPr>
          <p:cNvSpPr>
            <a:spLocks noGrp="1"/>
          </p:cNvSpPr>
          <p:nvPr>
            <p:ph idx="1"/>
          </p:nvPr>
        </p:nvSpPr>
        <p:spPr>
          <a:xfrm>
            <a:off x="599873" y="1437769"/>
            <a:ext cx="6857055" cy="4739194"/>
          </a:xfrm>
        </p:spPr>
        <p:txBody>
          <a:bodyPr anchor="ctr">
            <a:normAutofit/>
          </a:bodyPr>
          <a:lstStyle/>
          <a:p>
            <a:pPr>
              <a:buClr>
                <a:srgbClr val="5FCBEF"/>
              </a:buClr>
              <a:buSzPct val="51000"/>
              <a:defRPr/>
            </a:pPr>
            <a:r>
              <a:rPr lang="ja-JP" altLang="en-US" sz="4400" b="1">
                <a:solidFill>
                  <a:schemeClr val="bg1"/>
                </a:solidFill>
              </a:rPr>
              <a:t>信頼できる情報</a:t>
            </a:r>
            <a:r>
              <a:rPr lang="ja-JP" altLang="en-US"/>
              <a:t>を提供</a:t>
            </a:r>
            <a:endParaRPr lang="en-US" altLang="ja-JP"/>
          </a:p>
          <a:p>
            <a:pPr>
              <a:buClr>
                <a:srgbClr val="5FCBEF"/>
              </a:buClr>
              <a:defRPr/>
            </a:pPr>
            <a:endParaRPr lang="en-US" altLang="ja-JP"/>
          </a:p>
          <a:p>
            <a:pPr lvl="1">
              <a:buClr>
                <a:srgbClr val="5FCBEF"/>
              </a:buClr>
              <a:buFont typeface="Wingdings" panose="05000000000000000000" pitchFamily="2" charset="2"/>
              <a:buChar char="l"/>
              <a:defRPr/>
            </a:pPr>
            <a:r>
              <a:rPr kumimoji="1" lang="ja-JP" altLang="en-US" b="0" i="0" u="none" strike="noStrike" kern="1200" cap="none" spc="0" normalizeH="0" baseline="0" noProof="0">
                <a:ln>
                  <a:noFill/>
                </a:ln>
                <a:effectLst/>
                <a:uLnTx/>
                <a:uFillTx/>
                <a:latin typeface="Yu Gothic UI" panose="020B0500000000000000" pitchFamily="50" charset="-128"/>
                <a:ea typeface="Yu Gothic UI" panose="020B0500000000000000" pitchFamily="50" charset="-128"/>
                <a:cs typeface="+mn-cs"/>
              </a:rPr>
              <a:t>新規陽性者数の推移</a:t>
            </a:r>
            <a:endParaRPr kumimoji="1" lang="en-US" altLang="ja-JP" b="0" i="0" u="none" strike="noStrike" kern="1200" cap="none" spc="0" normalizeH="0" baseline="0" noProof="0">
              <a:ln>
                <a:noFill/>
              </a:ln>
              <a:effectLst/>
              <a:uLnTx/>
              <a:uFillTx/>
              <a:latin typeface="Yu Gothic UI" panose="020B0500000000000000" pitchFamily="50" charset="-128"/>
              <a:ea typeface="Yu Gothic UI" panose="020B0500000000000000" pitchFamily="50" charset="-128"/>
              <a:cs typeface="+mn-cs"/>
            </a:endParaRPr>
          </a:p>
          <a:p>
            <a:pPr lvl="1">
              <a:buClr>
                <a:srgbClr val="5FCBEF"/>
              </a:buClr>
              <a:buFont typeface="Wingdings" panose="05000000000000000000" pitchFamily="2" charset="2"/>
              <a:buChar char="l"/>
              <a:defRPr/>
            </a:pPr>
            <a:endParaRPr kumimoji="1" lang="en-US" altLang="ja-JP" b="0" i="0" u="none" strike="noStrike" kern="1200" cap="none" spc="0" normalizeH="0" baseline="0" noProof="0">
              <a:ln>
                <a:noFill/>
              </a:ln>
              <a:effectLst/>
              <a:uLnTx/>
              <a:uFillTx/>
              <a:latin typeface="Yu Gothic UI" panose="020B0500000000000000" pitchFamily="50" charset="-128"/>
              <a:ea typeface="Yu Gothic UI" panose="020B0500000000000000" pitchFamily="50" charset="-128"/>
              <a:cs typeface="+mn-cs"/>
            </a:endParaRPr>
          </a:p>
          <a:p>
            <a:pPr lvl="1">
              <a:buClr>
                <a:srgbClr val="5FCBEF"/>
              </a:buClr>
              <a:buFont typeface="Wingdings" panose="05000000000000000000" pitchFamily="2" charset="2"/>
              <a:buChar char="l"/>
              <a:defRPr/>
            </a:pPr>
            <a:r>
              <a:rPr lang="ja-JP" altLang="en-US"/>
              <a:t>とるべき行動</a:t>
            </a:r>
            <a:endParaRPr kumimoji="1" lang="en-US" altLang="ja-JP" b="0" i="0" u="none" strike="noStrike" kern="1200" cap="none" spc="0" normalizeH="0" baseline="0" noProof="0">
              <a:ln>
                <a:noFill/>
              </a:ln>
              <a:effectLst/>
              <a:uLnTx/>
              <a:uFillTx/>
              <a:latin typeface="Yu Gothic UI" panose="020B0500000000000000" pitchFamily="50" charset="-128"/>
              <a:ea typeface="Yu Gothic UI" panose="020B0500000000000000" pitchFamily="50" charset="-128"/>
              <a:cs typeface="+mn-cs"/>
            </a:endParaRPr>
          </a:p>
          <a:p>
            <a:pPr lvl="1">
              <a:buFont typeface="Wingdings" panose="05000000000000000000" pitchFamily="2" charset="2"/>
              <a:buChar char="l"/>
            </a:pPr>
            <a:endParaRPr lang="en-US" altLang="ja-JP"/>
          </a:p>
          <a:p>
            <a:pPr lvl="1">
              <a:buFont typeface="Wingdings" panose="05000000000000000000" pitchFamily="2" charset="2"/>
              <a:buChar char="l"/>
            </a:pPr>
            <a:r>
              <a:rPr lang="ja-JP" altLang="en-US"/>
              <a:t>感染症対策情報</a:t>
            </a:r>
            <a:endParaRPr lang="en-US" altLang="ja-JP"/>
          </a:p>
          <a:p>
            <a:pPr lvl="1">
              <a:buFont typeface="Wingdings" panose="05000000000000000000" pitchFamily="2" charset="2"/>
              <a:buChar char="l"/>
            </a:pPr>
            <a:endParaRPr lang="en-US" altLang="ja-JP"/>
          </a:p>
          <a:p>
            <a:pPr marL="0" indent="0" algn="ctr">
              <a:buNone/>
            </a:pPr>
            <a:r>
              <a:rPr lang="ja-JP" altLang="en-US" sz="4400" b="1">
                <a:solidFill>
                  <a:schemeClr val="bg1"/>
                </a:solidFill>
              </a:rPr>
              <a:t>誤った情報による混乱を防止</a:t>
            </a:r>
            <a:r>
              <a:rPr lang="ja-JP" altLang="en-US">
                <a:solidFill>
                  <a:srgbClr val="FFC000"/>
                </a:solidFill>
                <a:effectLst>
                  <a:outerShdw blurRad="38100" dist="38100" dir="2700000" algn="tl">
                    <a:srgbClr val="000000">
                      <a:alpha val="43137"/>
                    </a:srgbClr>
                  </a:outerShdw>
                </a:effectLst>
              </a:rPr>
              <a:t>　</a:t>
            </a:r>
            <a:endParaRPr lang="en-US" altLang="ja-JP">
              <a:solidFill>
                <a:srgbClr val="FFC000"/>
              </a:solidFill>
              <a:effectLst>
                <a:outerShdw blurRad="38100" dist="38100" dir="2700000" algn="tl">
                  <a:srgbClr val="000000">
                    <a:alpha val="43137"/>
                  </a:srgbClr>
                </a:outerShdw>
              </a:effectLst>
            </a:endParaRPr>
          </a:p>
        </p:txBody>
      </p:sp>
      <p:sp>
        <p:nvSpPr>
          <p:cNvPr id="4" name="日付プレースホルダー 3">
            <a:extLst>
              <a:ext uri="{FF2B5EF4-FFF2-40B4-BE49-F238E27FC236}">
                <a16:creationId xmlns:a16="http://schemas.microsoft.com/office/drawing/2014/main" id="{902D79B2-E634-CFF0-EAE5-D49887DD2A1B}"/>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B1DF4BEA-9271-D9B4-65BA-6064E81CD174}"/>
              </a:ext>
            </a:extLst>
          </p:cNvPr>
          <p:cNvSpPr>
            <a:spLocks noGrp="1"/>
          </p:cNvSpPr>
          <p:nvPr>
            <p:ph type="sldNum" sz="quarter" idx="12"/>
          </p:nvPr>
        </p:nvSpPr>
        <p:spPr/>
        <p:txBody>
          <a:bodyPr/>
          <a:lstStyle/>
          <a:p>
            <a:fld id="{2412FE29-8C54-42AA-8FA3-6564FA4753A7}" type="slidenum">
              <a:rPr kumimoji="1" lang="ja-JP" altLang="en-US" smtClean="0"/>
              <a:t>22</a:t>
            </a:fld>
            <a:endParaRPr kumimoji="1" lang="ja-JP" altLang="en-US"/>
          </a:p>
        </p:txBody>
      </p:sp>
      <p:pic>
        <p:nvPicPr>
          <p:cNvPr id="6" name="図 5">
            <a:extLst>
              <a:ext uri="{FF2B5EF4-FFF2-40B4-BE49-F238E27FC236}">
                <a16:creationId xmlns:a16="http://schemas.microsoft.com/office/drawing/2014/main" id="{F18D1B9C-5BBC-20B2-4C8D-F0B7F018908F}"/>
              </a:ext>
            </a:extLst>
          </p:cNvPr>
          <p:cNvPicPr>
            <a:picLocks noChangeAspect="1"/>
          </p:cNvPicPr>
          <p:nvPr/>
        </p:nvPicPr>
        <p:blipFill>
          <a:blip r:embed="rId3"/>
          <a:stretch>
            <a:fillRect/>
          </a:stretch>
        </p:blipFill>
        <p:spPr>
          <a:xfrm>
            <a:off x="8056800" y="608400"/>
            <a:ext cx="3661200" cy="7765128"/>
          </a:xfrm>
          <a:prstGeom prst="rect">
            <a:avLst/>
          </a:prstGeom>
        </p:spPr>
      </p:pic>
    </p:spTree>
    <p:extLst>
      <p:ext uri="{BB962C8B-B14F-4D97-AF65-F5344CB8AC3E}">
        <p14:creationId xmlns:p14="http://schemas.microsoft.com/office/powerpoint/2010/main" val="36197020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F21C0FB9-8769-44BB-8E99-94FAEE8CADD5}"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23</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106160" y="1105287"/>
            <a:ext cx="4658400" cy="4647426"/>
          </a:xfrm>
          <a:prstGeom prst="rect">
            <a:avLst/>
          </a:prstGeom>
          <a:noFill/>
        </p:spPr>
        <p:txBody>
          <a:bodyPr wrap="square" rtlCol="0">
            <a:spAutoFit/>
          </a:bodyPr>
          <a:lstStyle/>
          <a:p>
            <a:pPr marL="457200" indent="-457200">
              <a:buClr>
                <a:schemeClr val="accent1"/>
              </a:buClr>
              <a:buSzPct val="80000"/>
              <a:buFont typeface="Yu Gothic UI" panose="020B0500000000000000" pitchFamily="50" charset="-128"/>
              <a:buChar char="▶"/>
            </a:pPr>
            <a:r>
              <a:rPr lang="en-US" altLang="ja-JP" sz="2800">
                <a:solidFill>
                  <a:schemeClr val="bg1">
                    <a:lumMod val="85000"/>
                  </a:schemeClr>
                </a:solidFill>
                <a:latin typeface="Yu Gothic UI" panose="020B0500000000000000" pitchFamily="50" charset="-128"/>
                <a:ea typeface="Yu Gothic UI" panose="020B0500000000000000" pitchFamily="50" charset="-128"/>
              </a:rPr>
              <a:t>COCOA</a:t>
            </a:r>
            <a:r>
              <a:rPr lang="ja-JP" altLang="en-US" sz="2800">
                <a:solidFill>
                  <a:schemeClr val="bg1">
                    <a:lumMod val="85000"/>
                  </a:schemeClr>
                </a:solidFill>
                <a:latin typeface="Yu Gothic UI" panose="020B0500000000000000" pitchFamily="50" charset="-128"/>
                <a:ea typeface="Yu Gothic UI" panose="020B0500000000000000" pitchFamily="50" charset="-128"/>
              </a:rPr>
              <a:t>について</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課題の解決策</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新アプリの機能</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4400" b="1">
                <a:solidFill>
                  <a:schemeClr val="bg1"/>
                </a:solidFill>
                <a:latin typeface="Yu Gothic UI" panose="020B0500000000000000" pitchFamily="50" charset="-128"/>
                <a:ea typeface="Yu Gothic UI" panose="020B0500000000000000" pitchFamily="50" charset="-128"/>
              </a:rPr>
              <a:t>アプリの評価</a:t>
            </a:r>
            <a:endParaRPr lang="en-US" altLang="ja-JP" sz="4400" b="1">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まとめと今後の展望</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1368354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B14E6-A064-4B49-DCFB-2BFC91B630DE}"/>
              </a:ext>
            </a:extLst>
          </p:cNvPr>
          <p:cNvSpPr>
            <a:spLocks noGrp="1"/>
          </p:cNvSpPr>
          <p:nvPr>
            <p:ph type="title"/>
          </p:nvPr>
        </p:nvSpPr>
        <p:spPr/>
        <p:txBody>
          <a:bodyPr/>
          <a:lstStyle/>
          <a:p>
            <a:r>
              <a:rPr kumimoji="1" lang="ja-JP" altLang="en-US"/>
              <a:t>アプリの評価</a:t>
            </a:r>
          </a:p>
        </p:txBody>
      </p:sp>
      <p:sp>
        <p:nvSpPr>
          <p:cNvPr id="3" name="日付プレースホルダー 2">
            <a:extLst>
              <a:ext uri="{FF2B5EF4-FFF2-40B4-BE49-F238E27FC236}">
                <a16:creationId xmlns:a16="http://schemas.microsoft.com/office/drawing/2014/main" id="{4F2B2DF5-E251-17A5-F18C-01A8B262797F}"/>
              </a:ext>
            </a:extLst>
          </p:cNvPr>
          <p:cNvSpPr>
            <a:spLocks noGrp="1"/>
          </p:cNvSpPr>
          <p:nvPr>
            <p:ph type="dt" sz="half" idx="10"/>
          </p:nvPr>
        </p:nvSpPr>
        <p:spPr/>
        <p:txBody>
          <a:bodyPr/>
          <a:lstStyle/>
          <a:p>
            <a:fld id="{AC6DC3A2-ACE8-4883-A250-BF7AB72102D6}"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E75A4B83-C5E2-1DA5-766F-E61D72540570}"/>
              </a:ext>
            </a:extLst>
          </p:cNvPr>
          <p:cNvSpPr>
            <a:spLocks noGrp="1"/>
          </p:cNvSpPr>
          <p:nvPr>
            <p:ph type="sldNum" sz="quarter" idx="12"/>
          </p:nvPr>
        </p:nvSpPr>
        <p:spPr/>
        <p:txBody>
          <a:bodyPr/>
          <a:lstStyle/>
          <a:p>
            <a:fld id="{2412FE29-8C54-42AA-8FA3-6564FA4753A7}" type="slidenum">
              <a:rPr kumimoji="1" lang="ja-JP" altLang="en-US" smtClean="0"/>
              <a:t>24</a:t>
            </a:fld>
            <a:endParaRPr kumimoji="1" lang="ja-JP" altLang="en-US"/>
          </a:p>
        </p:txBody>
      </p:sp>
      <p:grpSp>
        <p:nvGrpSpPr>
          <p:cNvPr id="5" name="グループ化 4">
            <a:extLst>
              <a:ext uri="{FF2B5EF4-FFF2-40B4-BE49-F238E27FC236}">
                <a16:creationId xmlns:a16="http://schemas.microsoft.com/office/drawing/2014/main" id="{6CCE4C05-7900-E6EA-8786-F48ED6173090}"/>
              </a:ext>
            </a:extLst>
          </p:cNvPr>
          <p:cNvGrpSpPr/>
          <p:nvPr/>
        </p:nvGrpSpPr>
        <p:grpSpPr>
          <a:xfrm>
            <a:off x="342832" y="1622950"/>
            <a:ext cx="3606887" cy="4305840"/>
            <a:chOff x="95932" y="1071403"/>
            <a:chExt cx="3606887" cy="4305840"/>
          </a:xfrm>
        </p:grpSpPr>
        <p:sp>
          <p:nvSpPr>
            <p:cNvPr id="6" name="楕円 5">
              <a:extLst>
                <a:ext uri="{FF2B5EF4-FFF2-40B4-BE49-F238E27FC236}">
                  <a16:creationId xmlns:a16="http://schemas.microsoft.com/office/drawing/2014/main" id="{6EE830FB-136A-C693-7E30-E1BD22209589}"/>
                </a:ext>
              </a:extLst>
            </p:cNvPr>
            <p:cNvSpPr/>
            <p:nvPr/>
          </p:nvSpPr>
          <p:spPr>
            <a:xfrm>
              <a:off x="433281" y="1327188"/>
              <a:ext cx="2932191" cy="2965542"/>
            </a:xfrm>
            <a:prstGeom prst="ellipse">
              <a:avLst/>
            </a:prstGeom>
            <a:gradFill flip="none" rotWithShape="1">
              <a:gsLst>
                <a:gs pos="0">
                  <a:schemeClr val="bg1">
                    <a:lumMod val="75000"/>
                  </a:schemeClr>
                </a:gs>
                <a:gs pos="100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グラフ 6">
              <a:extLst>
                <a:ext uri="{FF2B5EF4-FFF2-40B4-BE49-F238E27FC236}">
                  <a16:creationId xmlns:a16="http://schemas.microsoft.com/office/drawing/2014/main" id="{3578006A-3C83-B690-0505-1BE511D43454}"/>
                </a:ext>
              </a:extLst>
            </p:cNvPr>
            <p:cNvGraphicFramePr/>
            <p:nvPr>
              <p:extLst>
                <p:ext uri="{D42A27DB-BD31-4B8C-83A1-F6EECF244321}">
                  <p14:modId xmlns:p14="http://schemas.microsoft.com/office/powerpoint/2010/main" val="3291017111"/>
                </p:ext>
              </p:extLst>
            </p:nvPr>
          </p:nvGraphicFramePr>
          <p:xfrm>
            <a:off x="95932" y="1071403"/>
            <a:ext cx="3606887" cy="4305840"/>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a:extLst>
                <a:ext uri="{FF2B5EF4-FFF2-40B4-BE49-F238E27FC236}">
                  <a16:creationId xmlns:a16="http://schemas.microsoft.com/office/drawing/2014/main" id="{E4B853D6-7C23-37AA-8C45-A0B8D95CE96B}"/>
                </a:ext>
              </a:extLst>
            </p:cNvPr>
            <p:cNvSpPr txBox="1">
              <a:spLocks noChangeAspect="1"/>
            </p:cNvSpPr>
            <p:nvPr/>
          </p:nvSpPr>
          <p:spPr>
            <a:xfrm>
              <a:off x="658143" y="2396966"/>
              <a:ext cx="2521891" cy="1200329"/>
            </a:xfrm>
            <a:prstGeom prst="rect">
              <a:avLst/>
            </a:prstGeom>
            <a:noFill/>
          </p:spPr>
          <p:txBody>
            <a:bodyPr wrap="square" rtlCol="0">
              <a:spAutoFit/>
            </a:bodyPr>
            <a:lstStyle/>
            <a:p>
              <a:pPr algn="ctr"/>
              <a:r>
                <a:rPr kumimoji="1"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63</a:t>
              </a:r>
              <a:r>
                <a:rPr kumimoji="1" lang="en-US" altLang="ja-JP" sz="28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a:t>
              </a:r>
              <a:endParaRPr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が有用と回答</a:t>
              </a:r>
              <a:endParaRPr kumimoji="1" lang="en-US" altLang="ja-JP" b="1">
                <a:latin typeface="メイリオ" panose="020B0604030504040204" pitchFamily="50" charset="-128"/>
                <a:ea typeface="メイリオ" panose="020B0604030504040204" pitchFamily="50" charset="-128"/>
              </a:endParaRPr>
            </a:p>
          </p:txBody>
        </p:sp>
      </p:grpSp>
      <p:sp>
        <p:nvSpPr>
          <p:cNvPr id="9" name="テキスト ボックス 8">
            <a:extLst>
              <a:ext uri="{FF2B5EF4-FFF2-40B4-BE49-F238E27FC236}">
                <a16:creationId xmlns:a16="http://schemas.microsoft.com/office/drawing/2014/main" id="{9002B015-364D-7EFF-36A1-8DBD693FF2ED}"/>
              </a:ext>
            </a:extLst>
          </p:cNvPr>
          <p:cNvSpPr txBox="1"/>
          <p:nvPr/>
        </p:nvSpPr>
        <p:spPr>
          <a:xfrm>
            <a:off x="2132051" y="6026422"/>
            <a:ext cx="7927895" cy="369332"/>
          </a:xfrm>
          <a:prstGeom prst="rect">
            <a:avLst/>
          </a:prstGeom>
          <a:noFill/>
        </p:spPr>
        <p:txBody>
          <a:bodyPr wrap="square" rtlCol="0">
            <a:spAutoFit/>
          </a:bodyPr>
          <a:lstStyle/>
          <a:p>
            <a:pPr algn="ctr"/>
            <a:r>
              <a:rPr lang="ja-JP" altLang="en-US">
                <a:solidFill>
                  <a:schemeClr val="accent1"/>
                </a:solidFill>
              </a:rPr>
              <a:t>■</a:t>
            </a:r>
            <a:r>
              <a:rPr lang="ja-JP" altLang="en-US">
                <a:solidFill>
                  <a:schemeClr val="bg1"/>
                </a:solidFill>
              </a:rPr>
              <a:t>とても有用　</a:t>
            </a:r>
            <a:r>
              <a:rPr lang="ja-JP" altLang="en-US">
                <a:solidFill>
                  <a:schemeClr val="accent2"/>
                </a:solidFill>
              </a:rPr>
              <a:t>■</a:t>
            </a:r>
            <a:r>
              <a:rPr lang="ja-JP" altLang="en-US">
                <a:solidFill>
                  <a:schemeClr val="bg1"/>
                </a:solidFill>
              </a:rPr>
              <a:t>やや有用　</a:t>
            </a:r>
            <a:r>
              <a:rPr kumimoji="1" lang="ja-JP" altLang="en-US">
                <a:solidFill>
                  <a:srgbClr val="757575"/>
                </a:solidFill>
              </a:rPr>
              <a:t>■</a:t>
            </a:r>
            <a:r>
              <a:rPr kumimoji="1" lang="ja-JP" altLang="en-US">
                <a:solidFill>
                  <a:schemeClr val="bg1"/>
                </a:solidFill>
              </a:rPr>
              <a:t>普通</a:t>
            </a:r>
            <a:r>
              <a:rPr lang="ja-JP" altLang="en-US">
                <a:solidFill>
                  <a:schemeClr val="bg1"/>
                </a:solidFill>
              </a:rPr>
              <a:t>　</a:t>
            </a:r>
            <a:r>
              <a:rPr kumimoji="1" lang="ja-JP" altLang="en-US">
                <a:solidFill>
                  <a:srgbClr val="B0B0B0"/>
                </a:solidFill>
              </a:rPr>
              <a:t>■</a:t>
            </a:r>
            <a:r>
              <a:rPr kumimoji="1" lang="ja-JP" altLang="en-US">
                <a:solidFill>
                  <a:schemeClr val="bg1"/>
                </a:solidFill>
              </a:rPr>
              <a:t>あまり有用でな</a:t>
            </a:r>
            <a:r>
              <a:rPr lang="ja-JP" altLang="en-US">
                <a:solidFill>
                  <a:schemeClr val="bg1"/>
                </a:solidFill>
              </a:rPr>
              <a:t>い　</a:t>
            </a:r>
            <a:r>
              <a:rPr kumimoji="1" lang="ja-JP" altLang="en-US">
                <a:solidFill>
                  <a:srgbClr val="D3D3D3"/>
                </a:solidFill>
              </a:rPr>
              <a:t>■</a:t>
            </a:r>
            <a:r>
              <a:rPr kumimoji="1" lang="ja-JP" altLang="en-US">
                <a:solidFill>
                  <a:schemeClr val="bg1"/>
                </a:solidFill>
              </a:rPr>
              <a:t>有用でない</a:t>
            </a:r>
            <a:endParaRPr kumimoji="1" lang="en-US" altLang="ja-JP">
              <a:solidFill>
                <a:schemeClr val="bg1"/>
              </a:solidFill>
            </a:endParaRPr>
          </a:p>
        </p:txBody>
      </p:sp>
      <p:grpSp>
        <p:nvGrpSpPr>
          <p:cNvPr id="14" name="グループ化 13">
            <a:extLst>
              <a:ext uri="{FF2B5EF4-FFF2-40B4-BE49-F238E27FC236}">
                <a16:creationId xmlns:a16="http://schemas.microsoft.com/office/drawing/2014/main" id="{49B63D6C-DB52-D5DA-62B1-0C3BCDED3B9E}"/>
              </a:ext>
            </a:extLst>
          </p:cNvPr>
          <p:cNvGrpSpPr/>
          <p:nvPr/>
        </p:nvGrpSpPr>
        <p:grpSpPr>
          <a:xfrm>
            <a:off x="4292554" y="1622950"/>
            <a:ext cx="3606887" cy="4305840"/>
            <a:chOff x="95932" y="1071403"/>
            <a:chExt cx="3606887" cy="4305840"/>
          </a:xfrm>
        </p:grpSpPr>
        <p:sp>
          <p:nvSpPr>
            <p:cNvPr id="15" name="楕円 14">
              <a:extLst>
                <a:ext uri="{FF2B5EF4-FFF2-40B4-BE49-F238E27FC236}">
                  <a16:creationId xmlns:a16="http://schemas.microsoft.com/office/drawing/2014/main" id="{CDE075F9-270A-E89C-80EB-141871AE598B}"/>
                </a:ext>
              </a:extLst>
            </p:cNvPr>
            <p:cNvSpPr/>
            <p:nvPr/>
          </p:nvSpPr>
          <p:spPr>
            <a:xfrm>
              <a:off x="433281" y="1327188"/>
              <a:ext cx="2932191" cy="2965542"/>
            </a:xfrm>
            <a:prstGeom prst="ellipse">
              <a:avLst/>
            </a:prstGeom>
            <a:gradFill flip="none" rotWithShape="1">
              <a:gsLst>
                <a:gs pos="0">
                  <a:schemeClr val="bg1">
                    <a:lumMod val="75000"/>
                  </a:schemeClr>
                </a:gs>
                <a:gs pos="100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グラフ 15">
              <a:extLst>
                <a:ext uri="{FF2B5EF4-FFF2-40B4-BE49-F238E27FC236}">
                  <a16:creationId xmlns:a16="http://schemas.microsoft.com/office/drawing/2014/main" id="{8D689894-7DD5-1E99-548A-566C7850EFBD}"/>
                </a:ext>
              </a:extLst>
            </p:cNvPr>
            <p:cNvGraphicFramePr/>
            <p:nvPr>
              <p:extLst>
                <p:ext uri="{D42A27DB-BD31-4B8C-83A1-F6EECF244321}">
                  <p14:modId xmlns:p14="http://schemas.microsoft.com/office/powerpoint/2010/main" val="2043129279"/>
                </p:ext>
              </p:extLst>
            </p:nvPr>
          </p:nvGraphicFramePr>
          <p:xfrm>
            <a:off x="95932" y="1071403"/>
            <a:ext cx="3606887" cy="4305840"/>
          </p:xfrm>
          <a:graphic>
            <a:graphicData uri="http://schemas.openxmlformats.org/drawingml/2006/chart">
              <c:chart xmlns:c="http://schemas.openxmlformats.org/drawingml/2006/chart" xmlns:r="http://schemas.openxmlformats.org/officeDocument/2006/relationships" r:id="rId4"/>
            </a:graphicData>
          </a:graphic>
        </p:graphicFrame>
        <p:sp>
          <p:nvSpPr>
            <p:cNvPr id="17" name="テキスト ボックス 16">
              <a:extLst>
                <a:ext uri="{FF2B5EF4-FFF2-40B4-BE49-F238E27FC236}">
                  <a16:creationId xmlns:a16="http://schemas.microsoft.com/office/drawing/2014/main" id="{7CDAC488-A86D-10B0-93EA-334C98CA21BB}"/>
                </a:ext>
              </a:extLst>
            </p:cNvPr>
            <p:cNvSpPr txBox="1">
              <a:spLocks noChangeAspect="1"/>
            </p:cNvSpPr>
            <p:nvPr/>
          </p:nvSpPr>
          <p:spPr>
            <a:xfrm>
              <a:off x="658143" y="2396966"/>
              <a:ext cx="2521891" cy="1200329"/>
            </a:xfrm>
            <a:prstGeom prst="rect">
              <a:avLst/>
            </a:prstGeom>
            <a:noFill/>
          </p:spPr>
          <p:txBody>
            <a:bodyPr wrap="square" rtlCol="0">
              <a:spAutoFit/>
            </a:bodyPr>
            <a:lstStyle/>
            <a:p>
              <a:pPr algn="ctr"/>
              <a:r>
                <a:rPr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56</a:t>
              </a:r>
              <a:r>
                <a:rPr kumimoji="1" lang="en-US" altLang="ja-JP" sz="28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a:t>
              </a:r>
              <a:endParaRPr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が有用と回答</a:t>
              </a:r>
              <a:endParaRPr kumimoji="1" lang="en-US" altLang="ja-JP" b="1">
                <a:latin typeface="メイリオ" panose="020B0604030504040204" pitchFamily="50" charset="-128"/>
                <a:ea typeface="メイリオ" panose="020B0604030504040204" pitchFamily="50" charset="-128"/>
              </a:endParaRPr>
            </a:p>
          </p:txBody>
        </p:sp>
      </p:grpSp>
      <p:grpSp>
        <p:nvGrpSpPr>
          <p:cNvPr id="18" name="グループ化 17">
            <a:extLst>
              <a:ext uri="{FF2B5EF4-FFF2-40B4-BE49-F238E27FC236}">
                <a16:creationId xmlns:a16="http://schemas.microsoft.com/office/drawing/2014/main" id="{E9C79E60-72D6-FCF6-E192-1F999DD43D4D}"/>
              </a:ext>
            </a:extLst>
          </p:cNvPr>
          <p:cNvGrpSpPr/>
          <p:nvPr/>
        </p:nvGrpSpPr>
        <p:grpSpPr>
          <a:xfrm>
            <a:off x="8242276" y="1622950"/>
            <a:ext cx="3606887" cy="4305840"/>
            <a:chOff x="95932" y="1071403"/>
            <a:chExt cx="3606887" cy="4305840"/>
          </a:xfrm>
        </p:grpSpPr>
        <p:sp>
          <p:nvSpPr>
            <p:cNvPr id="19" name="楕円 18">
              <a:extLst>
                <a:ext uri="{FF2B5EF4-FFF2-40B4-BE49-F238E27FC236}">
                  <a16:creationId xmlns:a16="http://schemas.microsoft.com/office/drawing/2014/main" id="{81A5C73C-A423-AB19-644D-A95CF79DC66A}"/>
                </a:ext>
              </a:extLst>
            </p:cNvPr>
            <p:cNvSpPr/>
            <p:nvPr/>
          </p:nvSpPr>
          <p:spPr>
            <a:xfrm>
              <a:off x="433281" y="1327188"/>
              <a:ext cx="2932191" cy="2965542"/>
            </a:xfrm>
            <a:prstGeom prst="ellipse">
              <a:avLst/>
            </a:prstGeom>
            <a:gradFill flip="none" rotWithShape="1">
              <a:gsLst>
                <a:gs pos="0">
                  <a:schemeClr val="bg1">
                    <a:lumMod val="75000"/>
                  </a:schemeClr>
                </a:gs>
                <a:gs pos="100000">
                  <a:schemeClr val="bg1"/>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0" name="グラフ 19">
              <a:extLst>
                <a:ext uri="{FF2B5EF4-FFF2-40B4-BE49-F238E27FC236}">
                  <a16:creationId xmlns:a16="http://schemas.microsoft.com/office/drawing/2014/main" id="{F563BF53-B9C2-42A4-8BCE-FE05083B934F}"/>
                </a:ext>
              </a:extLst>
            </p:cNvPr>
            <p:cNvGraphicFramePr/>
            <p:nvPr>
              <p:extLst>
                <p:ext uri="{D42A27DB-BD31-4B8C-83A1-F6EECF244321}">
                  <p14:modId xmlns:p14="http://schemas.microsoft.com/office/powerpoint/2010/main" val="2547168492"/>
                </p:ext>
              </p:extLst>
            </p:nvPr>
          </p:nvGraphicFramePr>
          <p:xfrm>
            <a:off x="95932" y="1071403"/>
            <a:ext cx="3606887" cy="4305840"/>
          </p:xfrm>
          <a:graphic>
            <a:graphicData uri="http://schemas.openxmlformats.org/drawingml/2006/chart">
              <c:chart xmlns:c="http://schemas.openxmlformats.org/drawingml/2006/chart" xmlns:r="http://schemas.openxmlformats.org/officeDocument/2006/relationships" r:id="rId5"/>
            </a:graphicData>
          </a:graphic>
        </p:graphicFrame>
        <p:sp>
          <p:nvSpPr>
            <p:cNvPr id="21" name="テキスト ボックス 20">
              <a:extLst>
                <a:ext uri="{FF2B5EF4-FFF2-40B4-BE49-F238E27FC236}">
                  <a16:creationId xmlns:a16="http://schemas.microsoft.com/office/drawing/2014/main" id="{3BE05225-A239-C170-7CBB-0E7AF128912D}"/>
                </a:ext>
              </a:extLst>
            </p:cNvPr>
            <p:cNvSpPr txBox="1">
              <a:spLocks noChangeAspect="1"/>
            </p:cNvSpPr>
            <p:nvPr/>
          </p:nvSpPr>
          <p:spPr>
            <a:xfrm>
              <a:off x="658143" y="2396966"/>
              <a:ext cx="2521891" cy="1200329"/>
            </a:xfrm>
            <a:prstGeom prst="rect">
              <a:avLst/>
            </a:prstGeom>
            <a:noFill/>
          </p:spPr>
          <p:txBody>
            <a:bodyPr wrap="square" rtlCol="0">
              <a:spAutoFit/>
            </a:bodyPr>
            <a:lstStyle/>
            <a:p>
              <a:pPr algn="ctr"/>
              <a:r>
                <a:rPr kumimoji="1"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26</a:t>
              </a:r>
              <a:r>
                <a:rPr kumimoji="1" lang="en-US" altLang="ja-JP" sz="28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rPr>
                <a:t>%</a:t>
              </a:r>
              <a:endParaRPr lang="en-US" altLang="ja-JP" sz="5400" b="1">
                <a:gradFill flip="none" rotWithShape="1">
                  <a:gsLst>
                    <a:gs pos="56000">
                      <a:schemeClr val="accent2"/>
                    </a:gs>
                    <a:gs pos="42000">
                      <a:schemeClr val="accent1"/>
                    </a:gs>
                    <a:gs pos="0">
                      <a:schemeClr val="accent1"/>
                    </a:gs>
                    <a:gs pos="100000">
                      <a:schemeClr val="accent2"/>
                    </a:gs>
                  </a:gsLst>
                  <a:lin ang="5400000" scaled="0"/>
                  <a:tileRect/>
                </a:gradFill>
                <a:latin typeface="メイリオ" panose="020B0604030504040204" pitchFamily="50" charset="-128"/>
                <a:ea typeface="メイリオ" panose="020B0604030504040204" pitchFamily="50" charset="-128"/>
              </a:endParaRPr>
            </a:p>
            <a:p>
              <a:pPr algn="ctr"/>
              <a:r>
                <a:rPr kumimoji="1" lang="ja-JP" altLang="en-US" b="1">
                  <a:latin typeface="メイリオ" panose="020B0604030504040204" pitchFamily="50" charset="-128"/>
                  <a:ea typeface="メイリオ" panose="020B0604030504040204" pitchFamily="50" charset="-128"/>
                </a:rPr>
                <a:t>が有用と回答</a:t>
              </a:r>
              <a:endParaRPr kumimoji="1" lang="en-US" altLang="ja-JP" b="1">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7658101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A23D1C-BFE1-DC98-FF22-F0CF73464A90}"/>
              </a:ext>
            </a:extLst>
          </p:cNvPr>
          <p:cNvSpPr>
            <a:spLocks noGrp="1"/>
          </p:cNvSpPr>
          <p:nvPr>
            <p:ph type="title"/>
          </p:nvPr>
        </p:nvSpPr>
        <p:spPr/>
        <p:txBody>
          <a:bodyPr/>
          <a:lstStyle/>
          <a:p>
            <a:r>
              <a:rPr lang="ja-JP" altLang="en-US"/>
              <a:t>いただいた</a:t>
            </a:r>
            <a:r>
              <a:rPr kumimoji="1" lang="ja-JP" altLang="en-US"/>
              <a:t>意見</a:t>
            </a:r>
          </a:p>
        </p:txBody>
      </p:sp>
      <p:sp>
        <p:nvSpPr>
          <p:cNvPr id="3" name="コンテンツ プレースホルダー 2">
            <a:extLst>
              <a:ext uri="{FF2B5EF4-FFF2-40B4-BE49-F238E27FC236}">
                <a16:creationId xmlns:a16="http://schemas.microsoft.com/office/drawing/2014/main" id="{CFBD80A1-DCD2-DEBE-8C55-5741411E98BD}"/>
              </a:ext>
            </a:extLst>
          </p:cNvPr>
          <p:cNvSpPr>
            <a:spLocks noGrp="1"/>
          </p:cNvSpPr>
          <p:nvPr>
            <p:ph idx="1"/>
          </p:nvPr>
        </p:nvSpPr>
        <p:spPr>
          <a:xfrm>
            <a:off x="599874" y="1437769"/>
            <a:ext cx="7212632" cy="4739194"/>
          </a:xfrm>
        </p:spPr>
        <p:txBody>
          <a:bodyPr/>
          <a:lstStyle/>
          <a:p>
            <a:pPr>
              <a:buFont typeface="Wingdings" panose="05000000000000000000" pitchFamily="2" charset="2"/>
              <a:buChar char="l"/>
            </a:pPr>
            <a:r>
              <a:rPr kumimoji="1" lang="ja-JP" altLang="en-US"/>
              <a:t>レーダー機能は電車移動中や自宅にいるときなどに誤作動を起こさないのか？</a:t>
            </a:r>
            <a:endParaRPr lang="en-US" altLang="ja-JP"/>
          </a:p>
          <a:p>
            <a:endParaRPr kumimoji="1" lang="en-US" altLang="ja-JP"/>
          </a:p>
          <a:p>
            <a:pPr lvl="1"/>
            <a:r>
              <a:rPr kumimoji="1" lang="ja-JP" altLang="en-US"/>
              <a:t>実際に運用したときに確認したい</a:t>
            </a:r>
            <a:endParaRPr kumimoji="1" lang="en-US" altLang="ja-JP"/>
          </a:p>
          <a:p>
            <a:endParaRPr lang="en-US" altLang="ja-JP"/>
          </a:p>
          <a:p>
            <a:pPr marL="498475" lvl="2" indent="-457200">
              <a:buFont typeface="Wingdings" panose="05000000000000000000" pitchFamily="2" charset="2"/>
              <a:buChar char="l"/>
            </a:pPr>
            <a:r>
              <a:rPr lang="ja-JP" altLang="en-US"/>
              <a:t>アプリをインストールしていない人がいても大丈夫なのか？</a:t>
            </a:r>
            <a:endParaRPr lang="en-US" altLang="ja-JP"/>
          </a:p>
          <a:p>
            <a:pPr marL="498475" lvl="2" indent="-457200"/>
            <a:endParaRPr lang="en-US" altLang="ja-JP"/>
          </a:p>
          <a:p>
            <a:pPr marL="955675" lvl="3" indent="-457200"/>
            <a:r>
              <a:rPr lang="ja-JP" altLang="en-US"/>
              <a:t>接触確認</a:t>
            </a:r>
            <a:r>
              <a:rPr lang="en-US" altLang="ja-JP"/>
              <a:t>API</a:t>
            </a:r>
            <a:r>
              <a:rPr lang="ja-JP" altLang="en-US"/>
              <a:t>はスマートフォンの標準機能であるため各機能の動作に影響はない</a:t>
            </a:r>
            <a:endParaRPr lang="en-US" altLang="ja-JP"/>
          </a:p>
        </p:txBody>
      </p:sp>
      <p:sp>
        <p:nvSpPr>
          <p:cNvPr id="4" name="日付プレースホルダー 3">
            <a:extLst>
              <a:ext uri="{FF2B5EF4-FFF2-40B4-BE49-F238E27FC236}">
                <a16:creationId xmlns:a16="http://schemas.microsoft.com/office/drawing/2014/main" id="{B631DB4F-7E84-65DC-5A9D-D73F2CC722C6}"/>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0BE3865F-7525-CF1C-E92C-FE2170A4C8A7}"/>
              </a:ext>
            </a:extLst>
          </p:cNvPr>
          <p:cNvSpPr>
            <a:spLocks noGrp="1"/>
          </p:cNvSpPr>
          <p:nvPr>
            <p:ph type="sldNum" sz="quarter" idx="12"/>
          </p:nvPr>
        </p:nvSpPr>
        <p:spPr/>
        <p:txBody>
          <a:bodyPr/>
          <a:lstStyle/>
          <a:p>
            <a:fld id="{2412FE29-8C54-42AA-8FA3-6564FA4753A7}" type="slidenum">
              <a:rPr kumimoji="1" lang="ja-JP" altLang="en-US" smtClean="0"/>
              <a:t>25</a:t>
            </a:fld>
            <a:endParaRPr kumimoji="1" lang="ja-JP" altLang="en-US"/>
          </a:p>
        </p:txBody>
      </p:sp>
      <p:pic>
        <p:nvPicPr>
          <p:cNvPr id="6" name="コンテンツ プレースホルダー 4" descr="グラフ&#10;&#10;自動的に生成された説明">
            <a:extLst>
              <a:ext uri="{FF2B5EF4-FFF2-40B4-BE49-F238E27FC236}">
                <a16:creationId xmlns:a16="http://schemas.microsoft.com/office/drawing/2014/main" id="{8EC8FA3F-21C6-A6FF-5011-B89C82040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spTree>
    <p:extLst>
      <p:ext uri="{BB962C8B-B14F-4D97-AF65-F5344CB8AC3E}">
        <p14:creationId xmlns:p14="http://schemas.microsoft.com/office/powerpoint/2010/main" val="28439808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83988C-DFCC-79B2-67BF-165B672FA92D}"/>
              </a:ext>
            </a:extLst>
          </p:cNvPr>
          <p:cNvSpPr>
            <a:spLocks noGrp="1"/>
          </p:cNvSpPr>
          <p:nvPr>
            <p:ph type="title"/>
          </p:nvPr>
        </p:nvSpPr>
        <p:spPr/>
        <p:txBody>
          <a:bodyPr/>
          <a:lstStyle/>
          <a:p>
            <a:r>
              <a:rPr kumimoji="1" lang="ja-JP" altLang="en-US"/>
              <a:t>いただいた意見</a:t>
            </a:r>
          </a:p>
        </p:txBody>
      </p:sp>
      <p:sp>
        <p:nvSpPr>
          <p:cNvPr id="3" name="コンテンツ プレースホルダー 2">
            <a:extLst>
              <a:ext uri="{FF2B5EF4-FFF2-40B4-BE49-F238E27FC236}">
                <a16:creationId xmlns:a16="http://schemas.microsoft.com/office/drawing/2014/main" id="{72B6AD11-29CF-E606-5A59-8BC3A95B3E23}"/>
              </a:ext>
            </a:extLst>
          </p:cNvPr>
          <p:cNvSpPr>
            <a:spLocks noGrp="1"/>
          </p:cNvSpPr>
          <p:nvPr>
            <p:ph idx="1"/>
          </p:nvPr>
        </p:nvSpPr>
        <p:spPr>
          <a:xfrm>
            <a:off x="599874" y="1437769"/>
            <a:ext cx="7164505" cy="4838340"/>
          </a:xfrm>
        </p:spPr>
        <p:txBody>
          <a:bodyPr>
            <a:normAutofit/>
          </a:bodyPr>
          <a:lstStyle/>
          <a:p>
            <a:r>
              <a:rPr lang="ja-JP" altLang="en-US"/>
              <a:t>証明書機能の証明に根拠はあるのか？</a:t>
            </a:r>
            <a:endParaRPr lang="en-US" altLang="ja-JP"/>
          </a:p>
          <a:p>
            <a:endParaRPr lang="en-US" altLang="ja-JP"/>
          </a:p>
          <a:p>
            <a:pPr lvl="1"/>
            <a:r>
              <a:rPr kumimoji="1" lang="ja-JP" altLang="en-US"/>
              <a:t>感染疑惑のある人の行動を抑制するのが目的である。</a:t>
            </a:r>
            <a:endParaRPr kumimoji="1" lang="en-US" altLang="ja-JP"/>
          </a:p>
          <a:p>
            <a:pPr lvl="1"/>
            <a:endParaRPr lang="en-US" altLang="ja-JP"/>
          </a:p>
          <a:p>
            <a:pPr lvl="1"/>
            <a:endParaRPr lang="en-US" altLang="ja-JP"/>
          </a:p>
          <a:p>
            <a:pPr marL="269875" lvl="1"/>
            <a:r>
              <a:rPr lang="ja-JP" altLang="en-US"/>
              <a:t>必要以上に行動が制限されてしまうのではないか？</a:t>
            </a:r>
            <a:endParaRPr lang="en-US" altLang="ja-JP"/>
          </a:p>
          <a:p>
            <a:pPr marL="269875" lvl="1"/>
            <a:endParaRPr lang="en-US" altLang="ja-JP"/>
          </a:p>
          <a:p>
            <a:pPr marL="727075" lvl="2"/>
            <a:r>
              <a:rPr lang="ja-JP" altLang="en-US"/>
              <a:t>証明書機能の判定基準や飲食店の導入方法など、適切な制限が求められる</a:t>
            </a:r>
            <a:endParaRPr lang="en-US" altLang="ja-JP"/>
          </a:p>
        </p:txBody>
      </p:sp>
      <p:sp>
        <p:nvSpPr>
          <p:cNvPr id="4" name="日付プレースホルダー 3">
            <a:extLst>
              <a:ext uri="{FF2B5EF4-FFF2-40B4-BE49-F238E27FC236}">
                <a16:creationId xmlns:a16="http://schemas.microsoft.com/office/drawing/2014/main" id="{A0AD1B3A-D3E4-2BC4-17C1-AABCCC4CF12F}"/>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76AD2868-1A4D-06C7-75AE-616DDE77ACBC}"/>
              </a:ext>
            </a:extLst>
          </p:cNvPr>
          <p:cNvSpPr>
            <a:spLocks noGrp="1"/>
          </p:cNvSpPr>
          <p:nvPr>
            <p:ph type="sldNum" sz="quarter" idx="12"/>
          </p:nvPr>
        </p:nvSpPr>
        <p:spPr/>
        <p:txBody>
          <a:bodyPr/>
          <a:lstStyle/>
          <a:p>
            <a:fld id="{2412FE29-8C54-42AA-8FA3-6564FA4753A7}"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EB1ECA16-ABF4-0C7B-8B0C-C63E00915913}"/>
              </a:ext>
            </a:extLst>
          </p:cNvPr>
          <p:cNvPicPr>
            <a:picLocks noChangeAspect="1"/>
          </p:cNvPicPr>
          <p:nvPr/>
        </p:nvPicPr>
        <p:blipFill>
          <a:blip r:embed="rId3"/>
          <a:stretch>
            <a:fillRect/>
          </a:stretch>
        </p:blipFill>
        <p:spPr>
          <a:xfrm>
            <a:off x="8056797" y="609601"/>
            <a:ext cx="3661200" cy="7763727"/>
          </a:xfrm>
          <a:prstGeom prst="rect">
            <a:avLst/>
          </a:prstGeom>
        </p:spPr>
      </p:pic>
    </p:spTree>
    <p:extLst>
      <p:ext uri="{BB962C8B-B14F-4D97-AF65-F5344CB8AC3E}">
        <p14:creationId xmlns:p14="http://schemas.microsoft.com/office/powerpoint/2010/main" val="3585739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DAB1736A-8A79-428D-BEDC-29C0CD1A8756}"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27</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106160" y="1105287"/>
            <a:ext cx="5100320" cy="4647426"/>
          </a:xfrm>
          <a:prstGeom prst="rect">
            <a:avLst/>
          </a:prstGeom>
          <a:noFill/>
        </p:spPr>
        <p:txBody>
          <a:bodyPr wrap="square" rtlCol="0">
            <a:spAutoFit/>
          </a:bodyPr>
          <a:lstStyle/>
          <a:p>
            <a:pPr marL="457200" indent="-457200">
              <a:buClr>
                <a:schemeClr val="accent1"/>
              </a:buClr>
              <a:buSzPct val="80000"/>
              <a:buFont typeface="Yu Gothic UI" panose="020B0500000000000000" pitchFamily="50" charset="-128"/>
              <a:buChar char="▶"/>
            </a:pPr>
            <a:r>
              <a:rPr lang="en-US" altLang="ja-JP" sz="2800">
                <a:solidFill>
                  <a:schemeClr val="bg1">
                    <a:lumMod val="85000"/>
                  </a:schemeClr>
                </a:solidFill>
                <a:latin typeface="Yu Gothic UI" panose="020B0500000000000000" pitchFamily="50" charset="-128"/>
                <a:ea typeface="Yu Gothic UI" panose="020B0500000000000000" pitchFamily="50" charset="-128"/>
              </a:rPr>
              <a:t>COCOA</a:t>
            </a:r>
            <a:r>
              <a:rPr lang="ja-JP" altLang="en-US" sz="2800">
                <a:solidFill>
                  <a:schemeClr val="bg1">
                    <a:lumMod val="85000"/>
                  </a:schemeClr>
                </a:solidFill>
                <a:latin typeface="Yu Gothic UI" panose="020B0500000000000000" pitchFamily="50" charset="-128"/>
                <a:ea typeface="Yu Gothic UI" panose="020B0500000000000000" pitchFamily="50" charset="-128"/>
              </a:rPr>
              <a:t>について</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課題の解決策</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新アプリの機能</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アプリの評価</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4400" b="1">
                <a:solidFill>
                  <a:schemeClr val="bg1"/>
                </a:solidFill>
                <a:latin typeface="Yu Gothic UI" panose="020B0500000000000000" pitchFamily="50" charset="-128"/>
                <a:ea typeface="Yu Gothic UI" panose="020B0500000000000000" pitchFamily="50" charset="-128"/>
              </a:rPr>
              <a:t>まとめと今後の展望</a:t>
            </a:r>
            <a:endParaRPr lang="en-US" altLang="ja-JP" sz="4400" b="1">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35743697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CBF739-9D38-0F8B-81C3-3D4E9E4C0219}"/>
              </a:ext>
            </a:extLst>
          </p:cNvPr>
          <p:cNvSpPr>
            <a:spLocks noGrp="1"/>
          </p:cNvSpPr>
          <p:nvPr>
            <p:ph type="title"/>
          </p:nvPr>
        </p:nvSpPr>
        <p:spPr/>
        <p:txBody>
          <a:bodyPr/>
          <a:lstStyle/>
          <a:p>
            <a:r>
              <a:rPr kumimoji="1" lang="ja-JP" altLang="en-US"/>
              <a:t>まとめと今後の展望</a:t>
            </a:r>
          </a:p>
        </p:txBody>
      </p:sp>
      <p:sp>
        <p:nvSpPr>
          <p:cNvPr id="3" name="コンテンツ プレースホルダー 2">
            <a:extLst>
              <a:ext uri="{FF2B5EF4-FFF2-40B4-BE49-F238E27FC236}">
                <a16:creationId xmlns:a16="http://schemas.microsoft.com/office/drawing/2014/main" id="{E72A7A89-BF85-0F9C-DB41-B75C68B84DBF}"/>
              </a:ext>
            </a:extLst>
          </p:cNvPr>
          <p:cNvSpPr>
            <a:spLocks noGrp="1"/>
          </p:cNvSpPr>
          <p:nvPr>
            <p:ph idx="1"/>
          </p:nvPr>
        </p:nvSpPr>
        <p:spPr/>
        <p:txBody>
          <a:bodyPr anchor="ctr">
            <a:normAutofit/>
          </a:bodyPr>
          <a:lstStyle/>
          <a:p>
            <a:r>
              <a:rPr lang="ja-JP" altLang="en-US" sz="4400" b="1"/>
              <a:t>問題</a:t>
            </a:r>
            <a:r>
              <a:rPr lang="en-US" altLang="ja-JP" sz="4400" b="1">
                <a:solidFill>
                  <a:schemeClr val="bg1"/>
                </a:solidFill>
              </a:rPr>
              <a:t>	</a:t>
            </a:r>
            <a:r>
              <a:rPr kumimoji="1" lang="en-US" altLang="ja-JP"/>
              <a:t>COCOA</a:t>
            </a:r>
            <a:r>
              <a:rPr kumimoji="1" lang="ja-JP" altLang="en-US"/>
              <a:t>の失敗</a:t>
            </a:r>
            <a:endParaRPr kumimoji="1" lang="en-US" altLang="ja-JP"/>
          </a:p>
          <a:p>
            <a:endParaRPr kumimoji="1" lang="en-US" altLang="ja-JP"/>
          </a:p>
          <a:p>
            <a:r>
              <a:rPr lang="ja-JP" altLang="en-US" sz="4400" b="1"/>
              <a:t>提案</a:t>
            </a:r>
            <a:r>
              <a:rPr lang="en-US" altLang="ja-JP" sz="4400" b="1">
                <a:solidFill>
                  <a:schemeClr val="bg1"/>
                </a:solidFill>
              </a:rPr>
              <a:t>	</a:t>
            </a:r>
            <a:r>
              <a:rPr lang="ja-JP" altLang="en-US"/>
              <a:t>新たな染症対策アプリの開発</a:t>
            </a:r>
            <a:endParaRPr lang="en-US" altLang="ja-JP"/>
          </a:p>
          <a:p>
            <a:endParaRPr kumimoji="1" lang="en-US" altLang="ja-JP"/>
          </a:p>
          <a:p>
            <a:r>
              <a:rPr lang="ja-JP" altLang="en-US" sz="4400" b="1"/>
              <a:t>課題</a:t>
            </a:r>
            <a:r>
              <a:rPr lang="en-US" altLang="ja-JP" sz="4400" b="1">
                <a:solidFill>
                  <a:schemeClr val="bg1"/>
                </a:solidFill>
              </a:rPr>
              <a:t>	</a:t>
            </a:r>
            <a:r>
              <a:rPr kumimoji="1" lang="ja-JP" altLang="en-US"/>
              <a:t>感染症に関する専門知識が必要</a:t>
            </a:r>
            <a:endParaRPr kumimoji="1" lang="en-US" altLang="ja-JP"/>
          </a:p>
          <a:p>
            <a:endParaRPr lang="en-US" altLang="ja-JP"/>
          </a:p>
          <a:p>
            <a:r>
              <a:rPr lang="ja-JP" altLang="en-US" sz="4400" b="1"/>
              <a:t>今後</a:t>
            </a:r>
            <a:r>
              <a:rPr lang="en-US" altLang="ja-JP" sz="4400" b="1">
                <a:solidFill>
                  <a:schemeClr val="bg1"/>
                </a:solidFill>
              </a:rPr>
              <a:t>	</a:t>
            </a:r>
            <a:r>
              <a:rPr lang="ja-JP" altLang="en-US"/>
              <a:t>厚生労働省への提案</a:t>
            </a:r>
            <a:endParaRPr kumimoji="1" lang="ja-JP" altLang="en-US"/>
          </a:p>
        </p:txBody>
      </p:sp>
      <p:sp>
        <p:nvSpPr>
          <p:cNvPr id="4" name="日付プレースホルダー 3">
            <a:extLst>
              <a:ext uri="{FF2B5EF4-FFF2-40B4-BE49-F238E27FC236}">
                <a16:creationId xmlns:a16="http://schemas.microsoft.com/office/drawing/2014/main" id="{AAA1974E-FD71-FCAF-07C7-EB310CCD0F30}"/>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16CDDA13-F34C-AD9B-387F-9B6ADFEBE81E}"/>
              </a:ext>
            </a:extLst>
          </p:cNvPr>
          <p:cNvSpPr>
            <a:spLocks noGrp="1"/>
          </p:cNvSpPr>
          <p:nvPr>
            <p:ph type="sldNum" sz="quarter" idx="12"/>
          </p:nvPr>
        </p:nvSpPr>
        <p:spPr/>
        <p:txBody>
          <a:bodyPr/>
          <a:lstStyle/>
          <a:p>
            <a:fld id="{2412FE29-8C54-42AA-8FA3-6564FA4753A7}" type="slidenum">
              <a:rPr kumimoji="1" lang="ja-JP" altLang="en-US" smtClean="0"/>
              <a:t>28</a:t>
            </a:fld>
            <a:endParaRPr kumimoji="1" lang="ja-JP" altLang="en-US"/>
          </a:p>
        </p:txBody>
      </p:sp>
    </p:spTree>
    <p:extLst>
      <p:ext uri="{BB962C8B-B14F-4D97-AF65-F5344CB8AC3E}">
        <p14:creationId xmlns:p14="http://schemas.microsoft.com/office/powerpoint/2010/main" val="1508851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B16474-A2FC-FCFE-826B-FF0AE4CF3419}"/>
              </a:ext>
            </a:extLst>
          </p:cNvPr>
          <p:cNvSpPr>
            <a:spLocks noGrp="1"/>
          </p:cNvSpPr>
          <p:nvPr>
            <p:ph type="ctrTitle"/>
          </p:nvPr>
        </p:nvSpPr>
        <p:spPr>
          <a:xfrm>
            <a:off x="2163233" y="2442631"/>
            <a:ext cx="7865533" cy="1646302"/>
          </a:xfrm>
        </p:spPr>
        <p:txBody>
          <a:bodyPr anchor="ctr">
            <a:normAutofit fontScale="90000"/>
          </a:bodyPr>
          <a:lstStyle/>
          <a:p>
            <a:r>
              <a:rPr lang="ja-JP" altLang="en-US">
                <a:effectLst>
                  <a:outerShdw blurRad="38100" dist="38100" dir="2700000" algn="tl">
                    <a:srgbClr val="000000">
                      <a:alpha val="43137"/>
                    </a:srgbClr>
                  </a:outerShdw>
                </a:effectLst>
              </a:rPr>
              <a:t>ご清聴ありがとうございました</a:t>
            </a:r>
            <a:endParaRPr kumimoji="1" lang="ja-JP" altLang="en-US">
              <a:effectLst>
                <a:outerShdw blurRad="38100" dist="38100" dir="2700000" algn="tl">
                  <a:srgbClr val="000000">
                    <a:alpha val="43137"/>
                  </a:srgbClr>
                </a:outerShdw>
              </a:effectLst>
            </a:endParaRPr>
          </a:p>
        </p:txBody>
      </p:sp>
      <p:sp>
        <p:nvSpPr>
          <p:cNvPr id="4" name="日付プレースホルダー 3">
            <a:extLst>
              <a:ext uri="{FF2B5EF4-FFF2-40B4-BE49-F238E27FC236}">
                <a16:creationId xmlns:a16="http://schemas.microsoft.com/office/drawing/2014/main" id="{52519508-68A5-9A88-855B-B91A6E36BDE5}"/>
              </a:ext>
            </a:extLst>
          </p:cNvPr>
          <p:cNvSpPr>
            <a:spLocks noGrp="1"/>
          </p:cNvSpPr>
          <p:nvPr>
            <p:ph type="dt" sz="half" idx="10"/>
          </p:nvPr>
        </p:nvSpPr>
        <p:spPr/>
        <p:txBody>
          <a:bodyPr/>
          <a:lstStyle/>
          <a:p>
            <a:r>
              <a:rPr kumimoji="1" lang="en-US" altLang="ja-JP"/>
              <a:t>2023/2/2</a:t>
            </a:r>
            <a:endParaRPr kumimoji="1" lang="ja-JP" altLang="en-US"/>
          </a:p>
        </p:txBody>
      </p:sp>
      <p:sp>
        <p:nvSpPr>
          <p:cNvPr id="5" name="スライド番号プレースホルダー 4">
            <a:extLst>
              <a:ext uri="{FF2B5EF4-FFF2-40B4-BE49-F238E27FC236}">
                <a16:creationId xmlns:a16="http://schemas.microsoft.com/office/drawing/2014/main" id="{D4AA563F-5805-273F-25C7-4F1AAA6C2204}"/>
              </a:ext>
            </a:extLst>
          </p:cNvPr>
          <p:cNvSpPr>
            <a:spLocks noGrp="1"/>
          </p:cNvSpPr>
          <p:nvPr>
            <p:ph type="sldNum" sz="quarter" idx="12"/>
          </p:nvPr>
        </p:nvSpPr>
        <p:spPr/>
        <p:txBody>
          <a:bodyPr/>
          <a:lstStyle/>
          <a:p>
            <a:fld id="{84B595E1-5139-4859-97B1-43FD09C5A850}" type="slidenum">
              <a:rPr lang="ja-JP" altLang="en-US" smtClean="0"/>
              <a:pPr/>
              <a:t>29</a:t>
            </a:fld>
            <a:endParaRPr lang="ja-JP" altLang="en-US"/>
          </a:p>
        </p:txBody>
      </p:sp>
    </p:spTree>
    <p:extLst>
      <p:ext uri="{BB962C8B-B14F-4D97-AF65-F5344CB8AC3E}">
        <p14:creationId xmlns:p14="http://schemas.microsoft.com/office/powerpoint/2010/main" val="30963134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3D90E882-52C1-4FA8-AA99-10148E08A6EF}"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3</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106160" y="1105287"/>
            <a:ext cx="4658400" cy="4647426"/>
          </a:xfrm>
          <a:prstGeom prst="rect">
            <a:avLst/>
          </a:prstGeom>
          <a:noFill/>
        </p:spPr>
        <p:txBody>
          <a:bodyPr wrap="square" rtlCol="0">
            <a:spAutoFit/>
          </a:bodyPr>
          <a:lstStyle/>
          <a:p>
            <a:pPr marL="457200" indent="-457200">
              <a:buClr>
                <a:schemeClr val="accent1"/>
              </a:buClr>
              <a:buSzPct val="80000"/>
              <a:buFont typeface="Yu Gothic UI" panose="020B0500000000000000" pitchFamily="50" charset="-128"/>
              <a:buChar char="▶"/>
            </a:pPr>
            <a:r>
              <a:rPr lang="en-US" altLang="ja-JP" sz="4400" b="1">
                <a:solidFill>
                  <a:schemeClr val="bg1"/>
                </a:solidFill>
                <a:latin typeface="Yu Gothic UI" panose="020B0500000000000000" pitchFamily="50" charset="-128"/>
                <a:ea typeface="Yu Gothic UI" panose="020B0500000000000000" pitchFamily="50" charset="-128"/>
              </a:rPr>
              <a:t>COCOA</a:t>
            </a:r>
            <a:r>
              <a:rPr lang="ja-JP" altLang="en-US" sz="4400" b="1">
                <a:solidFill>
                  <a:schemeClr val="bg1"/>
                </a:solidFill>
                <a:latin typeface="Yu Gothic UI" panose="020B0500000000000000" pitchFamily="50" charset="-128"/>
                <a:ea typeface="Yu Gothic UI" panose="020B0500000000000000" pitchFamily="50" charset="-128"/>
              </a:rPr>
              <a:t>について</a:t>
            </a:r>
            <a:endParaRPr lang="en-US" altLang="ja-JP" sz="4400" b="1">
              <a:solidFill>
                <a:schemeClr val="bg1"/>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課題の解決策</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新アプリの機能</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アプリの評価</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まとめと今後の展望</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1149098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1E950-D226-0289-2C34-F00E0268A19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3186943-88E6-CA7A-C5DC-E7408FF33EDA}"/>
              </a:ext>
            </a:extLst>
          </p:cNvPr>
          <p:cNvSpPr>
            <a:spLocks noGrp="1"/>
          </p:cNvSpPr>
          <p:nvPr>
            <p:ph idx="1"/>
          </p:nvPr>
        </p:nvSpPr>
        <p:spPr/>
        <p:txBody>
          <a:bodyPr/>
          <a:lstStyle/>
          <a:p>
            <a:pPr marL="0" indent="0">
              <a:buNone/>
            </a:pPr>
            <a:endParaRPr kumimoji="1" lang="en-US" altLang="ja-JP"/>
          </a:p>
          <a:p>
            <a:r>
              <a:rPr kumimoji="1" lang="ja-JP" altLang="en-US"/>
              <a:t>結論　○○機能の目的は○○です</a:t>
            </a:r>
            <a:endParaRPr lang="en-US" altLang="ja-JP"/>
          </a:p>
          <a:p>
            <a:r>
              <a:rPr kumimoji="1" lang="ja-JP" altLang="en-US"/>
              <a:t>従来との比較　</a:t>
            </a:r>
            <a:r>
              <a:rPr lang="ja-JP" altLang="en-US"/>
              <a:t>今までは○○という問題がありましたが、今回は○○の実装でそれを解決します。</a:t>
            </a:r>
            <a:endParaRPr kumimoji="1" lang="en-US" altLang="ja-JP"/>
          </a:p>
          <a:p>
            <a:r>
              <a:rPr lang="ja-JP" altLang="en-US"/>
              <a:t>機能　具体的には次のような機能を実施しました</a:t>
            </a:r>
            <a:endParaRPr lang="en-US" altLang="ja-JP"/>
          </a:p>
          <a:p>
            <a:r>
              <a:rPr lang="ja-JP" altLang="en-US"/>
              <a:t>効果　これにより○○という効果が得られます</a:t>
            </a:r>
            <a:endParaRPr lang="en-US" altLang="ja-JP"/>
          </a:p>
          <a:p>
            <a:r>
              <a:rPr lang="ja-JP" altLang="en-US"/>
              <a:t>具体例　</a:t>
            </a:r>
            <a:r>
              <a:rPr lang="en-US" altLang="ja-JP"/>
              <a:t>(</a:t>
            </a:r>
            <a:r>
              <a:rPr lang="ja-JP" altLang="en-US"/>
              <a:t>ターゲットを絞って話そう！</a:t>
            </a:r>
            <a:r>
              <a:rPr lang="en-US" altLang="ja-JP"/>
              <a:t>)</a:t>
            </a:r>
          </a:p>
          <a:p>
            <a:r>
              <a:rPr kumimoji="1" lang="ja-JP" altLang="en-US"/>
              <a:t>結論　このように、○○を実現します</a:t>
            </a:r>
            <a:endParaRPr kumimoji="1" lang="en-US" altLang="ja-JP"/>
          </a:p>
          <a:p>
            <a:endParaRPr kumimoji="1" lang="en-US" altLang="ja-JP"/>
          </a:p>
        </p:txBody>
      </p:sp>
      <p:sp>
        <p:nvSpPr>
          <p:cNvPr id="4" name="日付プレースホルダー 3">
            <a:extLst>
              <a:ext uri="{FF2B5EF4-FFF2-40B4-BE49-F238E27FC236}">
                <a16:creationId xmlns:a16="http://schemas.microsoft.com/office/drawing/2014/main" id="{95F1BF29-60E0-B23F-8C04-62D18073E7E3}"/>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D65A18BA-C83D-2F0C-A4DC-852000783AF5}"/>
              </a:ext>
            </a:extLst>
          </p:cNvPr>
          <p:cNvSpPr>
            <a:spLocks noGrp="1"/>
          </p:cNvSpPr>
          <p:nvPr>
            <p:ph type="sldNum" sz="quarter" idx="12"/>
          </p:nvPr>
        </p:nvSpPr>
        <p:spPr/>
        <p:txBody>
          <a:bodyPr/>
          <a:lstStyle/>
          <a:p>
            <a:fld id="{2412FE29-8C54-42AA-8FA3-6564FA4753A7}" type="slidenum">
              <a:rPr kumimoji="1" lang="ja-JP" altLang="en-US" smtClean="0"/>
              <a:t>30</a:t>
            </a:fld>
            <a:endParaRPr kumimoji="1" lang="ja-JP" altLang="en-US"/>
          </a:p>
        </p:txBody>
      </p:sp>
    </p:spTree>
    <p:extLst>
      <p:ext uri="{BB962C8B-B14F-4D97-AF65-F5344CB8AC3E}">
        <p14:creationId xmlns:p14="http://schemas.microsoft.com/office/powerpoint/2010/main" val="9154944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9BD7D0-7A67-56B6-298E-EBBE1B83422A}"/>
              </a:ext>
            </a:extLst>
          </p:cNvPr>
          <p:cNvSpPr>
            <a:spLocks noGrp="1"/>
          </p:cNvSpPr>
          <p:nvPr>
            <p:ph type="title"/>
          </p:nvPr>
        </p:nvSpPr>
        <p:spPr/>
        <p:txBody>
          <a:bodyPr/>
          <a:lstStyle/>
          <a:p>
            <a:r>
              <a:rPr kumimoji="1" lang="ja-JP" altLang="en-US"/>
              <a:t>話す順番</a:t>
            </a:r>
          </a:p>
        </p:txBody>
      </p:sp>
      <p:sp>
        <p:nvSpPr>
          <p:cNvPr id="3" name="コンテンツ プレースホルダー 2">
            <a:extLst>
              <a:ext uri="{FF2B5EF4-FFF2-40B4-BE49-F238E27FC236}">
                <a16:creationId xmlns:a16="http://schemas.microsoft.com/office/drawing/2014/main" id="{11D100E8-2A9B-35EB-49E9-F3816CD2C52E}"/>
              </a:ext>
            </a:extLst>
          </p:cNvPr>
          <p:cNvSpPr>
            <a:spLocks noGrp="1"/>
          </p:cNvSpPr>
          <p:nvPr>
            <p:ph idx="1"/>
          </p:nvPr>
        </p:nvSpPr>
        <p:spPr/>
        <p:txBody>
          <a:bodyPr/>
          <a:lstStyle/>
          <a:p>
            <a:r>
              <a:rPr lang="ja-JP" altLang="en-US"/>
              <a:t>従来の問題点</a:t>
            </a:r>
          </a:p>
          <a:p>
            <a:endParaRPr lang="en-US" altLang="ja-JP"/>
          </a:p>
        </p:txBody>
      </p:sp>
      <p:sp>
        <p:nvSpPr>
          <p:cNvPr id="4" name="日付プレースホルダー 3">
            <a:extLst>
              <a:ext uri="{FF2B5EF4-FFF2-40B4-BE49-F238E27FC236}">
                <a16:creationId xmlns:a16="http://schemas.microsoft.com/office/drawing/2014/main" id="{D8204B48-89FB-5228-B656-5472FF4CB225}"/>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407524F8-9617-AE72-FF57-DE79B5FD8F59}"/>
              </a:ext>
            </a:extLst>
          </p:cNvPr>
          <p:cNvSpPr>
            <a:spLocks noGrp="1"/>
          </p:cNvSpPr>
          <p:nvPr>
            <p:ph type="sldNum" sz="quarter" idx="12"/>
          </p:nvPr>
        </p:nvSpPr>
        <p:spPr/>
        <p:txBody>
          <a:bodyPr/>
          <a:lstStyle/>
          <a:p>
            <a:fld id="{2412FE29-8C54-42AA-8FA3-6564FA4753A7}" type="slidenum">
              <a:rPr kumimoji="1" lang="ja-JP" altLang="en-US" smtClean="0"/>
              <a:t>31</a:t>
            </a:fld>
            <a:endParaRPr kumimoji="1" lang="ja-JP" altLang="en-US"/>
          </a:p>
        </p:txBody>
      </p:sp>
    </p:spTree>
    <p:extLst>
      <p:ext uri="{BB962C8B-B14F-4D97-AF65-F5344CB8AC3E}">
        <p14:creationId xmlns:p14="http://schemas.microsoft.com/office/powerpoint/2010/main" val="21646011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7DCD3-624B-A3DF-613F-C4D112A3726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32C057C-6096-EABB-AB40-5B8678CECEA1}"/>
              </a:ext>
            </a:extLst>
          </p:cNvPr>
          <p:cNvSpPr>
            <a:spLocks noGrp="1"/>
          </p:cNvSpPr>
          <p:nvPr>
            <p:ph idx="1"/>
          </p:nvPr>
        </p:nvSpPr>
        <p:spPr/>
        <p:txBody>
          <a:bodyPr/>
          <a:lstStyle/>
          <a:p>
            <a:r>
              <a:rPr kumimoji="1" lang="ja-JP" altLang="en-US"/>
              <a:t>レーダー　→　行動を提案したり、適切な情報を表示する　お知らせ</a:t>
            </a:r>
            <a:endParaRPr kumimoji="1" lang="en-US" altLang="ja-JP"/>
          </a:p>
          <a:p>
            <a:r>
              <a:rPr lang="ja-JP" altLang="en-US"/>
              <a:t>　　　　→　証明書</a:t>
            </a:r>
            <a:endParaRPr kumimoji="1" lang="ja-JP" altLang="en-US"/>
          </a:p>
          <a:p>
            <a:pPr marL="1828800" lvl="4" indent="0">
              <a:buNone/>
            </a:pPr>
            <a:r>
              <a:rPr kumimoji="1" lang="ja-JP" altLang="en-US"/>
              <a:t>　　</a:t>
            </a:r>
          </a:p>
        </p:txBody>
      </p:sp>
      <p:sp>
        <p:nvSpPr>
          <p:cNvPr id="4" name="日付プレースホルダー 3">
            <a:extLst>
              <a:ext uri="{FF2B5EF4-FFF2-40B4-BE49-F238E27FC236}">
                <a16:creationId xmlns:a16="http://schemas.microsoft.com/office/drawing/2014/main" id="{D056309A-D5A8-5238-E142-3044DD8ACC57}"/>
              </a:ext>
            </a:extLst>
          </p:cNvPr>
          <p:cNvSpPr>
            <a:spLocks noGrp="1"/>
          </p:cNvSpPr>
          <p:nvPr>
            <p:ph type="dt" sz="half" idx="10"/>
          </p:nvPr>
        </p:nvSpPr>
        <p:spPr/>
        <p:txBody>
          <a:bodyPr/>
          <a:lstStyle/>
          <a:p>
            <a:fld id="{36793E8F-C1D3-41F0-AEE0-000538280A6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A39B5324-2C38-8643-12E6-3A6A980DAA98}"/>
              </a:ext>
            </a:extLst>
          </p:cNvPr>
          <p:cNvSpPr>
            <a:spLocks noGrp="1"/>
          </p:cNvSpPr>
          <p:nvPr>
            <p:ph type="sldNum" sz="quarter" idx="12"/>
          </p:nvPr>
        </p:nvSpPr>
        <p:spPr/>
        <p:txBody>
          <a:bodyPr/>
          <a:lstStyle/>
          <a:p>
            <a:fld id="{2412FE29-8C54-42AA-8FA3-6564FA4753A7}" type="slidenum">
              <a:rPr kumimoji="1" lang="ja-JP" altLang="en-US" smtClean="0"/>
              <a:t>32</a:t>
            </a:fld>
            <a:endParaRPr kumimoji="1" lang="ja-JP" altLang="en-US"/>
          </a:p>
        </p:txBody>
      </p:sp>
    </p:spTree>
    <p:extLst>
      <p:ext uri="{BB962C8B-B14F-4D97-AF65-F5344CB8AC3E}">
        <p14:creationId xmlns:p14="http://schemas.microsoft.com/office/powerpoint/2010/main" val="39455661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122B20-00B4-5BE9-D4EF-FB27229CB675}"/>
              </a:ext>
            </a:extLst>
          </p:cNvPr>
          <p:cNvSpPr>
            <a:spLocks noGrp="1"/>
          </p:cNvSpPr>
          <p:nvPr>
            <p:ph type="dt" sz="half" idx="10"/>
          </p:nvPr>
        </p:nvSpPr>
        <p:spPr/>
        <p:txBody>
          <a:bodyPr/>
          <a:lstStyle/>
          <a:p>
            <a:fld id="{9F174706-12E8-46D0-940F-3144510C4272}"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58DBEAD1-8D8B-0FCB-D2FA-75A7D54ED602}"/>
              </a:ext>
            </a:extLst>
          </p:cNvPr>
          <p:cNvSpPr>
            <a:spLocks noGrp="1"/>
          </p:cNvSpPr>
          <p:nvPr>
            <p:ph type="sldNum" sz="quarter" idx="12"/>
          </p:nvPr>
        </p:nvSpPr>
        <p:spPr/>
        <p:txBody>
          <a:bodyPr/>
          <a:lstStyle/>
          <a:p>
            <a:fld id="{2412FE29-8C54-42AA-8FA3-6564FA4753A7}" type="slidenum">
              <a:rPr kumimoji="1" lang="ja-JP" altLang="en-US" smtClean="0"/>
              <a:t>33</a:t>
            </a:fld>
            <a:endParaRPr kumimoji="1" lang="ja-JP" altLang="en-US"/>
          </a:p>
        </p:txBody>
      </p:sp>
      <p:sp>
        <p:nvSpPr>
          <p:cNvPr id="4" name="テキスト ボックス 3">
            <a:extLst>
              <a:ext uri="{FF2B5EF4-FFF2-40B4-BE49-F238E27FC236}">
                <a16:creationId xmlns:a16="http://schemas.microsoft.com/office/drawing/2014/main" id="{13A233F8-2742-2208-8A15-10A9184A11A6}"/>
              </a:ext>
            </a:extLst>
          </p:cNvPr>
          <p:cNvSpPr txBox="1"/>
          <p:nvPr/>
        </p:nvSpPr>
        <p:spPr>
          <a:xfrm>
            <a:off x="688919" y="2267144"/>
            <a:ext cx="10814163" cy="2323713"/>
          </a:xfrm>
          <a:prstGeom prst="rect">
            <a:avLst/>
          </a:prstGeom>
          <a:noFill/>
        </p:spPr>
        <p:txBody>
          <a:bodyPr wrap="square">
            <a:spAutoFit/>
          </a:bodyPr>
          <a:lstStyle/>
          <a:p>
            <a:pPr algn="ctr"/>
            <a:r>
              <a:rPr kumimoji="1" lang="en-US" altLang="ja-JP" sz="145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iPhone</a:t>
            </a:r>
            <a:r>
              <a:rPr kumimoji="1" lang="en-US" altLang="ja-JP" sz="80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 </a:t>
            </a:r>
            <a:r>
              <a:rPr kumimoji="1" lang="en-US" altLang="ja-JP" sz="145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14</a:t>
            </a:r>
            <a:r>
              <a:rPr kumimoji="1" lang="en-US" altLang="ja-JP" sz="80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 </a:t>
            </a:r>
            <a:r>
              <a:rPr kumimoji="1" lang="en-US" altLang="ja-JP" sz="145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Pro</a:t>
            </a:r>
            <a:endParaRPr lang="ja-JP" altLang="en-US" sz="14500" b="1" spc="-300">
              <a:gradFill>
                <a:gsLst>
                  <a:gs pos="17000">
                    <a:srgbClr val="7213C9"/>
                  </a:gs>
                  <a:gs pos="78000">
                    <a:srgbClr val="D291DA"/>
                  </a:gs>
                </a:gsLst>
                <a:lin ang="16200000" scaled="1"/>
              </a:gradFill>
              <a:latin typeface="Yu Gothic UI" panose="020B0500000000000000" pitchFamily="50" charset="-128"/>
              <a:ea typeface="Yu Gothic UI" panose="020B0500000000000000" pitchFamily="50" charset="-128"/>
              <a:cs typeface="Calibri" panose="020F0502020204030204" pitchFamily="34" charset="0"/>
            </a:endParaRPr>
          </a:p>
        </p:txBody>
      </p:sp>
    </p:spTree>
    <p:extLst>
      <p:ext uri="{BB962C8B-B14F-4D97-AF65-F5344CB8AC3E}">
        <p14:creationId xmlns:p14="http://schemas.microsoft.com/office/powerpoint/2010/main" val="37731105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24B8F4-4F1E-7542-A0C2-B0B8B5DA7DC6}"/>
              </a:ext>
            </a:extLst>
          </p:cNvPr>
          <p:cNvSpPr>
            <a:spLocks noGrp="1"/>
          </p:cNvSpPr>
          <p:nvPr>
            <p:ph type="dt" sz="half" idx="10"/>
          </p:nvPr>
        </p:nvSpPr>
        <p:spPr/>
        <p:txBody>
          <a:bodyPr/>
          <a:lstStyle/>
          <a:p>
            <a:fld id="{04D5B52B-C9F3-47B6-ADDD-07E29A6FD87D}"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48D8288A-1CD4-1D35-8C7F-2C5994C93DBF}"/>
              </a:ext>
            </a:extLst>
          </p:cNvPr>
          <p:cNvSpPr>
            <a:spLocks noGrp="1"/>
          </p:cNvSpPr>
          <p:nvPr>
            <p:ph type="sldNum" sz="quarter" idx="12"/>
          </p:nvPr>
        </p:nvSpPr>
        <p:spPr/>
        <p:txBody>
          <a:bodyPr/>
          <a:lstStyle/>
          <a:p>
            <a:fld id="{2412FE29-8C54-42AA-8FA3-6564FA4753A7}" type="slidenum">
              <a:rPr kumimoji="1" lang="ja-JP" altLang="en-US" smtClean="0"/>
              <a:t>34</a:t>
            </a:fld>
            <a:endParaRPr kumimoji="1" lang="ja-JP" altLang="en-US"/>
          </a:p>
        </p:txBody>
      </p:sp>
      <p:grpSp>
        <p:nvGrpSpPr>
          <p:cNvPr id="4" name="グループ化 3">
            <a:extLst>
              <a:ext uri="{FF2B5EF4-FFF2-40B4-BE49-F238E27FC236}">
                <a16:creationId xmlns:a16="http://schemas.microsoft.com/office/drawing/2014/main" id="{86232E7F-395B-EFF4-E4B0-675E8C915FDC}"/>
              </a:ext>
            </a:extLst>
          </p:cNvPr>
          <p:cNvGrpSpPr/>
          <p:nvPr/>
        </p:nvGrpSpPr>
        <p:grpSpPr>
          <a:xfrm>
            <a:off x="131079" y="-200466"/>
            <a:ext cx="11586941" cy="3112318"/>
            <a:chOff x="263233" y="2151755"/>
            <a:chExt cx="11586941" cy="3112318"/>
          </a:xfrm>
        </p:grpSpPr>
        <p:grpSp>
          <p:nvGrpSpPr>
            <p:cNvPr id="5" name="グループ化 4">
              <a:extLst>
                <a:ext uri="{FF2B5EF4-FFF2-40B4-BE49-F238E27FC236}">
                  <a16:creationId xmlns:a16="http://schemas.microsoft.com/office/drawing/2014/main" id="{DFD0A676-FEB8-C477-C665-D4A6CBB9DCB8}"/>
                </a:ext>
              </a:extLst>
            </p:cNvPr>
            <p:cNvGrpSpPr/>
            <p:nvPr/>
          </p:nvGrpSpPr>
          <p:grpSpPr>
            <a:xfrm>
              <a:off x="263233" y="2192235"/>
              <a:ext cx="2830647" cy="3071838"/>
              <a:chOff x="263233" y="2192235"/>
              <a:chExt cx="2830647" cy="3071838"/>
            </a:xfrm>
          </p:grpSpPr>
          <p:grpSp>
            <p:nvGrpSpPr>
              <p:cNvPr id="21" name="グループ化 20">
                <a:extLst>
                  <a:ext uri="{FF2B5EF4-FFF2-40B4-BE49-F238E27FC236}">
                    <a16:creationId xmlns:a16="http://schemas.microsoft.com/office/drawing/2014/main" id="{66B4293D-86E1-563C-1FCD-43E456D2B507}"/>
                  </a:ext>
                </a:extLst>
              </p:cNvPr>
              <p:cNvGrpSpPr/>
              <p:nvPr/>
            </p:nvGrpSpPr>
            <p:grpSpPr>
              <a:xfrm>
                <a:off x="420264" y="2192235"/>
                <a:ext cx="2460396" cy="2473530"/>
                <a:chOff x="731832" y="2684054"/>
                <a:chExt cx="2460396" cy="2473530"/>
              </a:xfrm>
            </p:grpSpPr>
            <p:pic>
              <p:nvPicPr>
                <p:cNvPr id="23" name="コンテンツ プレースホルダー 4" descr="アイコン&#10;&#10;自動的に生成された説明">
                  <a:extLst>
                    <a:ext uri="{FF2B5EF4-FFF2-40B4-BE49-F238E27FC236}">
                      <a16:creationId xmlns:a16="http://schemas.microsoft.com/office/drawing/2014/main" id="{C913CA83-3F65-867A-E412-4DC9DF3AC90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1832" y="2684054"/>
                  <a:ext cx="2438400" cy="2438400"/>
                </a:xfrm>
                <a:prstGeom prst="rect">
                  <a:avLst/>
                </a:prstGeom>
                <a:ln>
                  <a:noFill/>
                </a:ln>
              </p:spPr>
            </p:pic>
            <p:sp>
              <p:nvSpPr>
                <p:cNvPr id="24" name="十字形 23">
                  <a:extLst>
                    <a:ext uri="{FF2B5EF4-FFF2-40B4-BE49-F238E27FC236}">
                      <a16:creationId xmlns:a16="http://schemas.microsoft.com/office/drawing/2014/main" id="{32B80A42-0BBA-FF1F-AC4D-E99BE0446AB5}"/>
                    </a:ext>
                  </a:extLst>
                </p:cNvPr>
                <p:cNvSpPr/>
                <p:nvPr/>
              </p:nvSpPr>
              <p:spPr>
                <a:xfrm rot="2700000">
                  <a:off x="1752228" y="3717584"/>
                  <a:ext cx="1440000" cy="1440000"/>
                </a:xfrm>
                <a:prstGeom prst="plus">
                  <a:avLst>
                    <a:gd name="adj" fmla="val 444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A4882308-1EE6-F10A-1B86-6176E6A21CCB}"/>
                  </a:ext>
                </a:extLst>
              </p:cNvPr>
              <p:cNvSpPr txBox="1"/>
              <p:nvPr/>
            </p:nvSpPr>
            <p:spPr>
              <a:xfrm flipH="1">
                <a:off x="263233" y="4802408"/>
                <a:ext cx="2830647" cy="461665"/>
              </a:xfrm>
              <a:prstGeom prst="rect">
                <a:avLst/>
              </a:prstGeom>
              <a:noFill/>
            </p:spPr>
            <p:txBody>
              <a:bodyPr wrap="square" rtlCol="0">
                <a:spAutoFit/>
              </a:bodyPr>
              <a:lstStyle/>
              <a:p>
                <a:pPr algn="ctr"/>
                <a:r>
                  <a:rPr kumimoji="1" lang="en-US" altLang="ja-JP" sz="2400" b="1">
                    <a:solidFill>
                      <a:schemeClr val="bg1">
                        <a:lumMod val="85000"/>
                      </a:schemeClr>
                    </a:solidFill>
                    <a:latin typeface="Yu Gothic UI" panose="020B0500000000000000" pitchFamily="50" charset="-128"/>
                    <a:ea typeface="Yu Gothic UI" panose="020B0500000000000000" pitchFamily="50" charset="-128"/>
                  </a:rPr>
                  <a:t>14</a:t>
                </a:r>
                <a:r>
                  <a:rPr kumimoji="1" lang="ja-JP" altLang="en-US" sz="2400" b="1">
                    <a:solidFill>
                      <a:schemeClr val="bg1">
                        <a:lumMod val="85000"/>
                      </a:schemeClr>
                    </a:solidFill>
                    <a:latin typeface="Yu Gothic UI" panose="020B0500000000000000" pitchFamily="50" charset="-128"/>
                    <a:ea typeface="Yu Gothic UI" panose="020B0500000000000000" pitchFamily="50" charset="-128"/>
                  </a:rPr>
                  <a:t>日間の接触履歴</a:t>
                </a:r>
              </a:p>
            </p:txBody>
          </p:sp>
        </p:grpSp>
        <p:grpSp>
          <p:nvGrpSpPr>
            <p:cNvPr id="6" name="グループ化 5">
              <a:extLst>
                <a:ext uri="{FF2B5EF4-FFF2-40B4-BE49-F238E27FC236}">
                  <a16:creationId xmlns:a16="http://schemas.microsoft.com/office/drawing/2014/main" id="{CE8C0C54-4903-87F5-6798-30A2E393E1FC}"/>
                </a:ext>
              </a:extLst>
            </p:cNvPr>
            <p:cNvGrpSpPr/>
            <p:nvPr/>
          </p:nvGrpSpPr>
          <p:grpSpPr>
            <a:xfrm>
              <a:off x="3300924" y="2192235"/>
              <a:ext cx="3025915" cy="3071838"/>
              <a:chOff x="3300924" y="2192235"/>
              <a:chExt cx="3025915" cy="3071838"/>
            </a:xfrm>
          </p:grpSpPr>
          <p:grpSp>
            <p:nvGrpSpPr>
              <p:cNvPr id="17" name="グループ化 16">
                <a:extLst>
                  <a:ext uri="{FF2B5EF4-FFF2-40B4-BE49-F238E27FC236}">
                    <a16:creationId xmlns:a16="http://schemas.microsoft.com/office/drawing/2014/main" id="{06A5C791-D618-9A05-ECDE-23DF93B05289}"/>
                  </a:ext>
                </a:extLst>
              </p:cNvPr>
              <p:cNvGrpSpPr/>
              <p:nvPr/>
            </p:nvGrpSpPr>
            <p:grpSpPr>
              <a:xfrm>
                <a:off x="3300924" y="2192235"/>
                <a:ext cx="2478920" cy="2473530"/>
                <a:chOff x="3941243" y="2394858"/>
                <a:chExt cx="2478920" cy="2473530"/>
              </a:xfrm>
            </p:grpSpPr>
            <p:pic>
              <p:nvPicPr>
                <p:cNvPr id="19" name="図 18" descr="アイコン&#10;&#10;自動的に生成された説明">
                  <a:extLst>
                    <a:ext uri="{FF2B5EF4-FFF2-40B4-BE49-F238E27FC236}">
                      <a16:creationId xmlns:a16="http://schemas.microsoft.com/office/drawing/2014/main" id="{0E72EEB3-B13E-555B-474C-5805EF6C004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41243" y="2394858"/>
                  <a:ext cx="2438400" cy="2438400"/>
                </a:xfrm>
                <a:prstGeom prst="rect">
                  <a:avLst/>
                </a:prstGeom>
                <a:ln>
                  <a:noFill/>
                </a:ln>
              </p:spPr>
            </p:pic>
            <p:sp>
              <p:nvSpPr>
                <p:cNvPr id="20" name="十字形 19">
                  <a:extLst>
                    <a:ext uri="{FF2B5EF4-FFF2-40B4-BE49-F238E27FC236}">
                      <a16:creationId xmlns:a16="http://schemas.microsoft.com/office/drawing/2014/main" id="{2DE86B10-118F-1932-5C17-500D16E428D0}"/>
                    </a:ext>
                  </a:extLst>
                </p:cNvPr>
                <p:cNvSpPr/>
                <p:nvPr/>
              </p:nvSpPr>
              <p:spPr>
                <a:xfrm rot="2700000">
                  <a:off x="4980163" y="3428388"/>
                  <a:ext cx="1440000" cy="1440000"/>
                </a:xfrm>
                <a:prstGeom prst="plus">
                  <a:avLst>
                    <a:gd name="adj" fmla="val 444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19C82D08-1238-6842-10EE-E3BDE7C8A651}"/>
                  </a:ext>
                </a:extLst>
              </p:cNvPr>
              <p:cNvSpPr txBox="1"/>
              <p:nvPr/>
            </p:nvSpPr>
            <p:spPr>
              <a:xfrm flipH="1">
                <a:off x="3396409" y="4802408"/>
                <a:ext cx="2930430" cy="461665"/>
              </a:xfrm>
              <a:prstGeom prst="rect">
                <a:avLst/>
              </a:prstGeom>
              <a:noFill/>
            </p:spPr>
            <p:txBody>
              <a:bodyPr wrap="square" rtlCol="0">
                <a:spAutoFit/>
              </a:bodyPr>
              <a:lstStyle/>
              <a:p>
                <a:pPr algn="ctr"/>
                <a:r>
                  <a:rPr lang="ja-JP" altLang="en-US" sz="2400" b="1">
                    <a:solidFill>
                      <a:schemeClr val="bg1">
                        <a:lumMod val="85000"/>
                      </a:schemeClr>
                    </a:solidFill>
                    <a:latin typeface="Yu Gothic UI" panose="020B0500000000000000" pitchFamily="50" charset="-128"/>
                    <a:ea typeface="Yu Gothic UI" panose="020B0500000000000000" pitchFamily="50" charset="-128"/>
                  </a:rPr>
                  <a:t>陽性者との接触履歴</a:t>
                </a:r>
                <a:endParaRPr kumimoji="1" lang="ja-JP" altLang="en-US" sz="2400" b="1">
                  <a:solidFill>
                    <a:schemeClr val="bg1">
                      <a:lumMod val="85000"/>
                    </a:schemeClr>
                  </a:solidFill>
                  <a:latin typeface="Yu Gothic UI" panose="020B0500000000000000" pitchFamily="50" charset="-128"/>
                  <a:ea typeface="Yu Gothic UI" panose="020B0500000000000000" pitchFamily="50" charset="-128"/>
                </a:endParaRPr>
              </a:p>
            </p:txBody>
          </p:sp>
        </p:grpSp>
        <p:grpSp>
          <p:nvGrpSpPr>
            <p:cNvPr id="7" name="グループ化 6">
              <a:extLst>
                <a:ext uri="{FF2B5EF4-FFF2-40B4-BE49-F238E27FC236}">
                  <a16:creationId xmlns:a16="http://schemas.microsoft.com/office/drawing/2014/main" id="{343164BB-62A3-CB90-9F6B-BE3F9029A232}"/>
                </a:ext>
              </a:extLst>
            </p:cNvPr>
            <p:cNvGrpSpPr/>
            <p:nvPr/>
          </p:nvGrpSpPr>
          <p:grpSpPr>
            <a:xfrm>
              <a:off x="6200108" y="2190598"/>
              <a:ext cx="2596753" cy="3073475"/>
              <a:chOff x="6200108" y="2190598"/>
              <a:chExt cx="2596753" cy="3073475"/>
            </a:xfrm>
          </p:grpSpPr>
          <p:grpSp>
            <p:nvGrpSpPr>
              <p:cNvPr id="13" name="グループ化 12">
                <a:extLst>
                  <a:ext uri="{FF2B5EF4-FFF2-40B4-BE49-F238E27FC236}">
                    <a16:creationId xmlns:a16="http://schemas.microsoft.com/office/drawing/2014/main" id="{A8CA2578-5987-CB77-1288-6D01A8A0AA65}"/>
                  </a:ext>
                </a:extLst>
              </p:cNvPr>
              <p:cNvGrpSpPr/>
              <p:nvPr/>
            </p:nvGrpSpPr>
            <p:grpSpPr>
              <a:xfrm>
                <a:off x="6200108" y="2190598"/>
                <a:ext cx="2596753" cy="2582772"/>
                <a:chOff x="6884928" y="1027906"/>
                <a:chExt cx="2596753" cy="2582772"/>
              </a:xfrm>
            </p:grpSpPr>
            <p:pic>
              <p:nvPicPr>
                <p:cNvPr id="15" name="図 14" descr="アイコン&#10;&#10;自動的に生成された説明">
                  <a:extLst>
                    <a:ext uri="{FF2B5EF4-FFF2-40B4-BE49-F238E27FC236}">
                      <a16:creationId xmlns:a16="http://schemas.microsoft.com/office/drawing/2014/main" id="{9DFF0E56-1731-1AE8-34ED-9D401BDB054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84928" y="1027906"/>
                  <a:ext cx="2438400" cy="2438400"/>
                </a:xfrm>
                <a:prstGeom prst="rect">
                  <a:avLst/>
                </a:prstGeom>
                <a:ln>
                  <a:noFill/>
                </a:ln>
              </p:spPr>
            </p:pic>
            <p:sp>
              <p:nvSpPr>
                <p:cNvPr id="16" name="テキスト ボックス 15">
                  <a:extLst>
                    <a:ext uri="{FF2B5EF4-FFF2-40B4-BE49-F238E27FC236}">
                      <a16:creationId xmlns:a16="http://schemas.microsoft.com/office/drawing/2014/main" id="{9BC328F7-7340-DD08-F38E-D91BB5BE6503}"/>
                    </a:ext>
                  </a:extLst>
                </p:cNvPr>
                <p:cNvSpPr txBox="1"/>
                <p:nvPr/>
              </p:nvSpPr>
              <p:spPr>
                <a:xfrm>
                  <a:off x="7457561" y="2164128"/>
                  <a:ext cx="2024120" cy="1446550"/>
                </a:xfrm>
                <a:prstGeom prst="rect">
                  <a:avLst/>
                </a:prstGeom>
                <a:noFill/>
                <a:ln>
                  <a:noFill/>
                </a:ln>
              </p:spPr>
              <p:txBody>
                <a:bodyPr wrap="square" rtlCol="0">
                  <a:spAutoFit/>
                </a:bodyPr>
                <a:lstStyle/>
                <a:p>
                  <a:r>
                    <a:rPr kumimoji="1" lang="en-US" altLang="ja-JP" sz="8800" b="1">
                      <a:ln>
                        <a:solidFill>
                          <a:schemeClr val="bg1"/>
                        </a:solidFill>
                      </a:ln>
                      <a:solidFill>
                        <a:schemeClr val="accent2"/>
                      </a:solidFill>
                      <a:latin typeface="Agency FB" panose="020B0503020202020204" pitchFamily="34" charset="0"/>
                    </a:rPr>
                    <a:t>36.5</a:t>
                  </a:r>
                  <a:endParaRPr kumimoji="1" lang="ja-JP" altLang="en-US" sz="8800" b="1">
                    <a:ln>
                      <a:solidFill>
                        <a:schemeClr val="bg1"/>
                      </a:solidFill>
                    </a:ln>
                    <a:solidFill>
                      <a:schemeClr val="accent2"/>
                    </a:solidFill>
                    <a:latin typeface="Agency FB" panose="020B0503020202020204" pitchFamily="34" charset="0"/>
                  </a:endParaRPr>
                </a:p>
              </p:txBody>
            </p:sp>
          </p:grpSp>
          <p:sp>
            <p:nvSpPr>
              <p:cNvPr id="14" name="テキスト ボックス 13">
                <a:extLst>
                  <a:ext uri="{FF2B5EF4-FFF2-40B4-BE49-F238E27FC236}">
                    <a16:creationId xmlns:a16="http://schemas.microsoft.com/office/drawing/2014/main" id="{B4FBDB15-998C-37D1-C3FE-5A5DD3A9B160}"/>
                  </a:ext>
                </a:extLst>
              </p:cNvPr>
              <p:cNvSpPr txBox="1"/>
              <p:nvPr/>
            </p:nvSpPr>
            <p:spPr>
              <a:xfrm flipH="1">
                <a:off x="6629368" y="4802408"/>
                <a:ext cx="1864964" cy="461665"/>
              </a:xfrm>
              <a:prstGeom prst="rect">
                <a:avLst/>
              </a:prstGeom>
              <a:noFill/>
            </p:spPr>
            <p:txBody>
              <a:bodyPr wrap="square" rtlCol="0">
                <a:spAutoFit/>
              </a:bodyPr>
              <a:lstStyle/>
              <a:p>
                <a:pPr algn="ctr"/>
                <a:r>
                  <a:rPr lang="ja-JP" altLang="en-US" sz="2400" b="1">
                    <a:solidFill>
                      <a:schemeClr val="bg1">
                        <a:lumMod val="85000"/>
                      </a:schemeClr>
                    </a:solidFill>
                    <a:latin typeface="Yu Gothic UI" panose="020B0500000000000000" pitchFamily="50" charset="-128"/>
                    <a:ea typeface="Yu Gothic UI" panose="020B0500000000000000" pitchFamily="50" charset="-128"/>
                  </a:rPr>
                  <a:t>体温</a:t>
                </a:r>
                <a:endParaRPr kumimoji="1" lang="ja-JP" altLang="en-US" sz="2400" b="1">
                  <a:solidFill>
                    <a:schemeClr val="bg1">
                      <a:lumMod val="85000"/>
                    </a:schemeClr>
                  </a:solidFill>
                  <a:latin typeface="Yu Gothic UI" panose="020B0500000000000000" pitchFamily="50" charset="-128"/>
                  <a:ea typeface="Yu Gothic UI" panose="020B0500000000000000" pitchFamily="50" charset="-128"/>
                </a:endParaRPr>
              </a:p>
            </p:txBody>
          </p:sp>
        </p:grpSp>
        <p:grpSp>
          <p:nvGrpSpPr>
            <p:cNvPr id="8" name="グループ化 7">
              <a:extLst>
                <a:ext uri="{FF2B5EF4-FFF2-40B4-BE49-F238E27FC236}">
                  <a16:creationId xmlns:a16="http://schemas.microsoft.com/office/drawing/2014/main" id="{573D118A-ADB0-0EFE-7FC5-6809DAFE9C90}"/>
                </a:ext>
              </a:extLst>
            </p:cNvPr>
            <p:cNvGrpSpPr/>
            <p:nvPr/>
          </p:nvGrpSpPr>
          <p:grpSpPr>
            <a:xfrm>
              <a:off x="8796861" y="2151755"/>
              <a:ext cx="3053313" cy="3112318"/>
              <a:chOff x="8796861" y="2151755"/>
              <a:chExt cx="3053313" cy="3112318"/>
            </a:xfrm>
          </p:grpSpPr>
          <p:grpSp>
            <p:nvGrpSpPr>
              <p:cNvPr id="9" name="グループ化 8">
                <a:extLst>
                  <a:ext uri="{FF2B5EF4-FFF2-40B4-BE49-F238E27FC236}">
                    <a16:creationId xmlns:a16="http://schemas.microsoft.com/office/drawing/2014/main" id="{905CF89B-0FAE-BA2F-FE30-28CE9EFDB5A5}"/>
                  </a:ext>
                </a:extLst>
              </p:cNvPr>
              <p:cNvGrpSpPr/>
              <p:nvPr/>
            </p:nvGrpSpPr>
            <p:grpSpPr>
              <a:xfrm>
                <a:off x="9207052" y="2151755"/>
                <a:ext cx="2564686" cy="2636134"/>
                <a:chOff x="9568543" y="1027906"/>
                <a:chExt cx="2564686" cy="2636134"/>
              </a:xfrm>
            </p:grpSpPr>
            <p:pic>
              <p:nvPicPr>
                <p:cNvPr id="11" name="図 10" descr="アイコン&#10;&#10;自動的に生成された説明">
                  <a:extLst>
                    <a:ext uri="{FF2B5EF4-FFF2-40B4-BE49-F238E27FC236}">
                      <a16:creationId xmlns:a16="http://schemas.microsoft.com/office/drawing/2014/main" id="{00D89543-03FE-4B79-2593-B90A66BCBDE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68543" y="1027906"/>
                  <a:ext cx="2438400" cy="2438400"/>
                </a:xfrm>
                <a:prstGeom prst="rect">
                  <a:avLst/>
                </a:prstGeom>
                <a:ln>
                  <a:noFill/>
                </a:ln>
              </p:spPr>
            </p:pic>
            <p:sp>
              <p:nvSpPr>
                <p:cNvPr id="12" name="テキスト ボックス 11">
                  <a:extLst>
                    <a:ext uri="{FF2B5EF4-FFF2-40B4-BE49-F238E27FC236}">
                      <a16:creationId xmlns:a16="http://schemas.microsoft.com/office/drawing/2014/main" id="{58D064C5-037F-382B-A697-BD4B4E983674}"/>
                    </a:ext>
                  </a:extLst>
                </p:cNvPr>
                <p:cNvSpPr txBox="1"/>
                <p:nvPr/>
              </p:nvSpPr>
              <p:spPr>
                <a:xfrm>
                  <a:off x="10268265" y="2217490"/>
                  <a:ext cx="1864964" cy="1446550"/>
                </a:xfrm>
                <a:prstGeom prst="rect">
                  <a:avLst/>
                </a:prstGeom>
                <a:noFill/>
                <a:ln>
                  <a:noFill/>
                </a:ln>
              </p:spPr>
              <p:txBody>
                <a:bodyPr wrap="square" rtlCol="0">
                  <a:spAutoFit/>
                </a:bodyPr>
                <a:lstStyle/>
                <a:p>
                  <a:r>
                    <a:rPr lang="en-US" altLang="ja-JP" sz="8800" b="1">
                      <a:ln>
                        <a:solidFill>
                          <a:schemeClr val="bg1"/>
                        </a:solidFill>
                      </a:ln>
                      <a:solidFill>
                        <a:schemeClr val="accent2"/>
                      </a:solidFill>
                      <a:latin typeface="Agency FB" panose="020B0503020202020204" pitchFamily="34" charset="0"/>
                    </a:rPr>
                    <a:t>×3</a:t>
                  </a:r>
                  <a:endParaRPr kumimoji="1" lang="ja-JP" altLang="en-US" sz="8800" b="1">
                    <a:ln>
                      <a:solidFill>
                        <a:schemeClr val="bg1"/>
                      </a:solidFill>
                    </a:ln>
                    <a:solidFill>
                      <a:schemeClr val="accent2"/>
                    </a:solidFill>
                    <a:latin typeface="Agency FB" panose="020B0503020202020204" pitchFamily="34" charset="0"/>
                  </a:endParaRPr>
                </a:p>
              </p:txBody>
            </p:sp>
          </p:grpSp>
          <p:sp>
            <p:nvSpPr>
              <p:cNvPr id="10" name="テキスト ボックス 9">
                <a:extLst>
                  <a:ext uri="{FF2B5EF4-FFF2-40B4-BE49-F238E27FC236}">
                    <a16:creationId xmlns:a16="http://schemas.microsoft.com/office/drawing/2014/main" id="{6FCF26A8-1810-03E4-C693-2D7BB27D3593}"/>
                  </a:ext>
                </a:extLst>
              </p:cNvPr>
              <p:cNvSpPr txBox="1"/>
              <p:nvPr/>
            </p:nvSpPr>
            <p:spPr>
              <a:xfrm flipH="1">
                <a:off x="8796861" y="4802408"/>
                <a:ext cx="3053313" cy="461665"/>
              </a:xfrm>
              <a:prstGeom prst="rect">
                <a:avLst/>
              </a:prstGeom>
              <a:noFill/>
            </p:spPr>
            <p:txBody>
              <a:bodyPr wrap="square" rtlCol="0">
                <a:spAutoFit/>
              </a:bodyPr>
              <a:lstStyle/>
              <a:p>
                <a:pPr algn="ctr"/>
                <a:r>
                  <a:rPr kumimoji="1" lang="ja-JP" altLang="en-US" sz="2400" b="1">
                    <a:solidFill>
                      <a:schemeClr val="bg1">
                        <a:lumMod val="85000"/>
                      </a:schemeClr>
                    </a:solidFill>
                    <a:latin typeface="Yu Gothic UI" panose="020B0500000000000000" pitchFamily="50" charset="-128"/>
                    <a:ea typeface="Yu Gothic UI" panose="020B0500000000000000" pitchFamily="50" charset="-128"/>
                  </a:rPr>
                  <a:t>ワクチン接種履歴</a:t>
                </a:r>
              </a:p>
            </p:txBody>
          </p:sp>
        </p:grpSp>
      </p:grpSp>
      <p:sp>
        <p:nvSpPr>
          <p:cNvPr id="25" name="テキスト ボックス 24">
            <a:extLst>
              <a:ext uri="{FF2B5EF4-FFF2-40B4-BE49-F238E27FC236}">
                <a16:creationId xmlns:a16="http://schemas.microsoft.com/office/drawing/2014/main" id="{1848D421-6602-BD4A-3130-858D762C8132}"/>
              </a:ext>
            </a:extLst>
          </p:cNvPr>
          <p:cNvSpPr txBox="1"/>
          <p:nvPr/>
        </p:nvSpPr>
        <p:spPr>
          <a:xfrm>
            <a:off x="1662978" y="4562539"/>
            <a:ext cx="2246478" cy="369332"/>
          </a:xfrm>
          <a:prstGeom prst="rect">
            <a:avLst/>
          </a:prstGeom>
          <a:solidFill>
            <a:schemeClr val="accent1"/>
          </a:solidFill>
        </p:spPr>
        <p:txBody>
          <a:bodyPr wrap="square" rtlCol="0">
            <a:spAutoFit/>
          </a:bodyPr>
          <a:lstStyle/>
          <a:p>
            <a:r>
              <a:rPr kumimoji="1" lang="ja-JP" altLang="en-US"/>
              <a:t>あああ</a:t>
            </a:r>
          </a:p>
        </p:txBody>
      </p:sp>
    </p:spTree>
    <p:extLst>
      <p:ext uri="{BB962C8B-B14F-4D97-AF65-F5344CB8AC3E}">
        <p14:creationId xmlns:p14="http://schemas.microsoft.com/office/powerpoint/2010/main" val="9822658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CB1452-5853-0ECE-4021-8634D21ABD18}"/>
              </a:ext>
            </a:extLst>
          </p:cNvPr>
          <p:cNvSpPr>
            <a:spLocks noGrp="1"/>
          </p:cNvSpPr>
          <p:nvPr>
            <p:ph type="title"/>
          </p:nvPr>
        </p:nvSpPr>
        <p:spPr/>
        <p:txBody>
          <a:bodyPr/>
          <a:lstStyle/>
          <a:p>
            <a:r>
              <a:rPr lang="ja-JP" altLang="en-US"/>
              <a:t>新アプリに必要な３要素</a:t>
            </a:r>
            <a:endParaRPr kumimoji="1" lang="ja-JP" altLang="en-US"/>
          </a:p>
        </p:txBody>
      </p:sp>
      <p:sp>
        <p:nvSpPr>
          <p:cNvPr id="3" name="コンテンツ プレースホルダー 2">
            <a:extLst>
              <a:ext uri="{FF2B5EF4-FFF2-40B4-BE49-F238E27FC236}">
                <a16:creationId xmlns:a16="http://schemas.microsoft.com/office/drawing/2014/main" id="{1258D078-B69E-9905-9FB1-2DBB19ADE2C2}"/>
              </a:ext>
            </a:extLst>
          </p:cNvPr>
          <p:cNvSpPr>
            <a:spLocks noGrp="1"/>
          </p:cNvSpPr>
          <p:nvPr>
            <p:ph idx="1"/>
          </p:nvPr>
        </p:nvSpPr>
        <p:spPr/>
        <p:txBody>
          <a:bodyPr/>
          <a:lstStyle/>
          <a:p>
            <a:endParaRPr lang="en-US" altLang="ja-JP"/>
          </a:p>
          <a:p>
            <a:r>
              <a:rPr lang="ja-JP" altLang="en-US"/>
              <a:t>接触する</a:t>
            </a:r>
            <a:r>
              <a:rPr lang="ja-JP" altLang="en-US" sz="4400" b="1">
                <a:solidFill>
                  <a:schemeClr val="bg1"/>
                </a:solidFill>
              </a:rPr>
              <a:t>前</a:t>
            </a:r>
            <a:r>
              <a:rPr lang="ja-JP" altLang="en-US"/>
              <a:t>に警告</a:t>
            </a:r>
            <a:r>
              <a:rPr lang="en-US" altLang="ja-JP"/>
              <a:t>			</a:t>
            </a:r>
          </a:p>
          <a:p>
            <a:endParaRPr kumimoji="1" lang="en-US" altLang="ja-JP"/>
          </a:p>
          <a:p>
            <a:pPr>
              <a:buSzPct val="51000"/>
            </a:pPr>
            <a:r>
              <a:rPr kumimoji="1" lang="ja-JP" altLang="en-US" sz="4400" b="1">
                <a:solidFill>
                  <a:schemeClr val="bg1"/>
                </a:solidFill>
              </a:rPr>
              <a:t>予防意識</a:t>
            </a:r>
            <a:r>
              <a:rPr kumimoji="1" lang="ja-JP" altLang="en-US"/>
              <a:t>を持つように促す</a:t>
            </a:r>
            <a:endParaRPr kumimoji="1" lang="en-US" altLang="ja-JP"/>
          </a:p>
          <a:p>
            <a:endParaRPr lang="en-US" altLang="ja-JP"/>
          </a:p>
          <a:p>
            <a:pPr>
              <a:buSzPct val="51000"/>
            </a:pPr>
            <a:r>
              <a:rPr kumimoji="1" lang="ja-JP" altLang="en-US" sz="4400" b="1">
                <a:solidFill>
                  <a:schemeClr val="bg1"/>
                </a:solidFill>
              </a:rPr>
              <a:t>正しい</a:t>
            </a:r>
            <a:r>
              <a:rPr kumimoji="1" lang="ja-JP" altLang="en-US"/>
              <a:t>情報を伝える</a:t>
            </a:r>
          </a:p>
        </p:txBody>
      </p:sp>
      <p:sp>
        <p:nvSpPr>
          <p:cNvPr id="4" name="日付プレースホルダー 3">
            <a:extLst>
              <a:ext uri="{FF2B5EF4-FFF2-40B4-BE49-F238E27FC236}">
                <a16:creationId xmlns:a16="http://schemas.microsoft.com/office/drawing/2014/main" id="{8967B966-0D80-A65A-7613-99314033AD6C}"/>
              </a:ext>
            </a:extLst>
          </p:cNvPr>
          <p:cNvSpPr>
            <a:spLocks noGrp="1"/>
          </p:cNvSpPr>
          <p:nvPr>
            <p:ph type="dt" sz="half" idx="10"/>
          </p:nvPr>
        </p:nvSpPr>
        <p:spPr/>
        <p:txBody>
          <a:bodyPr/>
          <a:lstStyle/>
          <a:p>
            <a:fld id="{296525B4-1276-4C35-8F9A-BAE778342020}"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25B9F95E-0657-0FF2-41CB-D515E7BAB138}"/>
              </a:ext>
            </a:extLst>
          </p:cNvPr>
          <p:cNvSpPr>
            <a:spLocks noGrp="1"/>
          </p:cNvSpPr>
          <p:nvPr>
            <p:ph type="sldNum" sz="quarter" idx="12"/>
          </p:nvPr>
        </p:nvSpPr>
        <p:spPr/>
        <p:txBody>
          <a:bodyPr/>
          <a:lstStyle/>
          <a:p>
            <a:fld id="{2412FE29-8C54-42AA-8FA3-6564FA4753A7}" type="slidenum">
              <a:rPr kumimoji="1" lang="ja-JP" altLang="en-US" smtClean="0"/>
              <a:t>35</a:t>
            </a:fld>
            <a:endParaRPr kumimoji="1" lang="ja-JP" altLang="en-US"/>
          </a:p>
        </p:txBody>
      </p:sp>
      <p:grpSp>
        <p:nvGrpSpPr>
          <p:cNvPr id="14" name="グループ化 13">
            <a:extLst>
              <a:ext uri="{FF2B5EF4-FFF2-40B4-BE49-F238E27FC236}">
                <a16:creationId xmlns:a16="http://schemas.microsoft.com/office/drawing/2014/main" id="{63E1A453-4B71-C902-AB17-F3B7127C5C7C}"/>
              </a:ext>
            </a:extLst>
          </p:cNvPr>
          <p:cNvGrpSpPr/>
          <p:nvPr/>
        </p:nvGrpSpPr>
        <p:grpSpPr>
          <a:xfrm>
            <a:off x="9017110" y="1437769"/>
            <a:ext cx="2575017" cy="2467781"/>
            <a:chOff x="9017110" y="1437769"/>
            <a:chExt cx="2575017" cy="2467781"/>
          </a:xfrm>
        </p:grpSpPr>
        <p:pic>
          <p:nvPicPr>
            <p:cNvPr id="21" name="グラフィックス 20" descr="ダンス 枠線">
              <a:extLst>
                <a:ext uri="{FF2B5EF4-FFF2-40B4-BE49-F238E27FC236}">
                  <a16:creationId xmlns:a16="http://schemas.microsoft.com/office/drawing/2014/main" id="{FB5D404C-8F88-F07B-E16A-D5EC097A7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346" y="1437769"/>
              <a:ext cx="2467781" cy="2467781"/>
            </a:xfrm>
            <a:prstGeom prst="rect">
              <a:avLst/>
            </a:prstGeom>
          </p:spPr>
        </p:pic>
        <p:pic>
          <p:nvPicPr>
            <p:cNvPr id="31" name="グラフィックス 30" descr="電話のバイブレーション 単色塗りつぶし">
              <a:extLst>
                <a:ext uri="{FF2B5EF4-FFF2-40B4-BE49-F238E27FC236}">
                  <a16:creationId xmlns:a16="http://schemas.microsoft.com/office/drawing/2014/main" id="{7BC95F49-045F-857D-FF63-ED4717D599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200000">
              <a:off x="9017110" y="2659490"/>
              <a:ext cx="529929" cy="529929"/>
            </a:xfrm>
            <a:prstGeom prst="rect">
              <a:avLst/>
            </a:prstGeom>
          </p:spPr>
        </p:pic>
        <p:pic>
          <p:nvPicPr>
            <p:cNvPr id="33" name="グラフィックス 32" descr="警告 単色塗りつぶし">
              <a:extLst>
                <a:ext uri="{FF2B5EF4-FFF2-40B4-BE49-F238E27FC236}">
                  <a16:creationId xmlns:a16="http://schemas.microsoft.com/office/drawing/2014/main" id="{AD75EECA-D3C8-2AF9-6BAB-84A0EE611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580000">
              <a:off x="9185078" y="2827460"/>
              <a:ext cx="193991" cy="193991"/>
            </a:xfrm>
            <a:prstGeom prst="rect">
              <a:avLst/>
            </a:prstGeom>
          </p:spPr>
        </p:pic>
      </p:grpSp>
      <p:grpSp>
        <p:nvGrpSpPr>
          <p:cNvPr id="12" name="グループ化 11">
            <a:extLst>
              <a:ext uri="{FF2B5EF4-FFF2-40B4-BE49-F238E27FC236}">
                <a16:creationId xmlns:a16="http://schemas.microsoft.com/office/drawing/2014/main" id="{95B7364B-E335-1483-2303-0C9CAB2A943D}"/>
              </a:ext>
            </a:extLst>
          </p:cNvPr>
          <p:cNvGrpSpPr/>
          <p:nvPr/>
        </p:nvGrpSpPr>
        <p:grpSpPr>
          <a:xfrm>
            <a:off x="7258368" y="4148626"/>
            <a:ext cx="2666234" cy="2338076"/>
            <a:chOff x="7258368" y="4148626"/>
            <a:chExt cx="2666234" cy="2338076"/>
          </a:xfrm>
        </p:grpSpPr>
        <p:pic>
          <p:nvPicPr>
            <p:cNvPr id="23" name="グラフィックス 22" descr="情報 単色塗りつぶし">
              <a:extLst>
                <a:ext uri="{FF2B5EF4-FFF2-40B4-BE49-F238E27FC236}">
                  <a16:creationId xmlns:a16="http://schemas.microsoft.com/office/drawing/2014/main" id="{2DB5FC36-FEC0-A663-2858-104263A400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2759" y="4148626"/>
              <a:ext cx="746581" cy="746581"/>
            </a:xfrm>
            <a:prstGeom prst="rect">
              <a:avLst/>
            </a:prstGeom>
          </p:spPr>
        </p:pic>
        <p:pic>
          <p:nvPicPr>
            <p:cNvPr id="37" name="グラフィックス 36" descr="スマート フォン 単色塗りつぶし">
              <a:extLst>
                <a:ext uri="{FF2B5EF4-FFF2-40B4-BE49-F238E27FC236}">
                  <a16:creationId xmlns:a16="http://schemas.microsoft.com/office/drawing/2014/main" id="{9785A0AA-8968-D904-CB08-77E46859A6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8368" y="4717332"/>
              <a:ext cx="1293077" cy="1293077"/>
            </a:xfrm>
            <a:prstGeom prst="rect">
              <a:avLst/>
            </a:prstGeom>
          </p:spPr>
        </p:pic>
        <p:pic>
          <p:nvPicPr>
            <p:cNvPr id="35" name="グラフィックス 34" descr="新聞 枠線">
              <a:extLst>
                <a:ext uri="{FF2B5EF4-FFF2-40B4-BE49-F238E27FC236}">
                  <a16:creationId xmlns:a16="http://schemas.microsoft.com/office/drawing/2014/main" id="{24C29343-F417-1687-761B-79503F0863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00662" y="5159626"/>
              <a:ext cx="408491" cy="408491"/>
            </a:xfrm>
            <a:prstGeom prst="rect">
              <a:avLst/>
            </a:prstGeom>
          </p:spPr>
        </p:pic>
        <p:pic>
          <p:nvPicPr>
            <p:cNvPr id="38" name="グラフィックス 37" descr="情報 単色塗りつぶし">
              <a:extLst>
                <a:ext uri="{FF2B5EF4-FFF2-40B4-BE49-F238E27FC236}">
                  <a16:creationId xmlns:a16="http://schemas.microsoft.com/office/drawing/2014/main" id="{029D150B-C063-A5AD-5731-1E271E032A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4657" y="4922298"/>
              <a:ext cx="746581" cy="746581"/>
            </a:xfrm>
            <a:prstGeom prst="rect">
              <a:avLst/>
            </a:prstGeom>
          </p:spPr>
        </p:pic>
        <p:pic>
          <p:nvPicPr>
            <p:cNvPr id="39" name="グラフィックス 38" descr="情報 単色塗りつぶし">
              <a:extLst>
                <a:ext uri="{FF2B5EF4-FFF2-40B4-BE49-F238E27FC236}">
                  <a16:creationId xmlns:a16="http://schemas.microsoft.com/office/drawing/2014/main" id="{FFB3D332-B8C9-32B3-0370-D400C036CA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4656" y="5740121"/>
              <a:ext cx="746581" cy="746581"/>
            </a:xfrm>
            <a:prstGeom prst="rect">
              <a:avLst/>
            </a:prstGeom>
          </p:spPr>
        </p:pic>
        <p:sp>
          <p:nvSpPr>
            <p:cNvPr id="44" name="円弧 43">
              <a:extLst>
                <a:ext uri="{FF2B5EF4-FFF2-40B4-BE49-F238E27FC236}">
                  <a16:creationId xmlns:a16="http://schemas.microsoft.com/office/drawing/2014/main" id="{028B789D-B211-A3C1-5EE6-D6316B858AA9}"/>
                </a:ext>
              </a:extLst>
            </p:cNvPr>
            <p:cNvSpPr/>
            <p:nvPr/>
          </p:nvSpPr>
          <p:spPr>
            <a:xfrm flipH="1">
              <a:off x="8025131" y="4523798"/>
              <a:ext cx="1834854"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a:extLst>
                <a:ext uri="{FF2B5EF4-FFF2-40B4-BE49-F238E27FC236}">
                  <a16:creationId xmlns:a16="http://schemas.microsoft.com/office/drawing/2014/main" id="{A09F4A02-450F-92F2-FB3A-B4C57E1A7385}"/>
                </a:ext>
              </a:extLst>
            </p:cNvPr>
            <p:cNvSpPr/>
            <p:nvPr/>
          </p:nvSpPr>
          <p:spPr>
            <a:xfrm flipH="1" flipV="1">
              <a:off x="7973775" y="4875131"/>
              <a:ext cx="1950827"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7" name="直線コネクタ 46">
              <a:extLst>
                <a:ext uri="{FF2B5EF4-FFF2-40B4-BE49-F238E27FC236}">
                  <a16:creationId xmlns:a16="http://schemas.microsoft.com/office/drawing/2014/main" id="{54D167FF-9288-56A2-F5C1-87AD54D1C148}"/>
                </a:ext>
              </a:extLst>
            </p:cNvPr>
            <p:cNvCxnSpPr>
              <a:cxnSpLocks/>
            </p:cNvCxnSpPr>
            <p:nvPr/>
          </p:nvCxnSpPr>
          <p:spPr>
            <a:xfrm flipV="1">
              <a:off x="8109153" y="5325711"/>
              <a:ext cx="833405" cy="381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 name="グラフィックス 50" descr="バッジ: チェックマーク 単色塗りつぶし">
              <a:extLst>
                <a:ext uri="{FF2B5EF4-FFF2-40B4-BE49-F238E27FC236}">
                  <a16:creationId xmlns:a16="http://schemas.microsoft.com/office/drawing/2014/main" id="{28793FD0-EB8A-38C6-733B-3AFC002FBE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0252" y="4459049"/>
              <a:ext cx="420804" cy="420804"/>
            </a:xfrm>
            <a:prstGeom prst="rect">
              <a:avLst/>
            </a:prstGeom>
          </p:spPr>
        </p:pic>
        <p:pic>
          <p:nvPicPr>
            <p:cNvPr id="52" name="グラフィックス 51" descr="バッジ: チェックマーク 単色塗りつぶし">
              <a:extLst>
                <a:ext uri="{FF2B5EF4-FFF2-40B4-BE49-F238E27FC236}">
                  <a16:creationId xmlns:a16="http://schemas.microsoft.com/office/drawing/2014/main" id="{2C6BE8B2-0F9E-C496-C2E8-98FC067FEB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88517" y="5277777"/>
              <a:ext cx="420804" cy="420804"/>
            </a:xfrm>
            <a:prstGeom prst="rect">
              <a:avLst/>
            </a:prstGeom>
          </p:spPr>
        </p:pic>
        <p:pic>
          <p:nvPicPr>
            <p:cNvPr id="53" name="グラフィックス 52" descr="バッジ: チェックマーク 単色塗りつぶし">
              <a:extLst>
                <a:ext uri="{FF2B5EF4-FFF2-40B4-BE49-F238E27FC236}">
                  <a16:creationId xmlns:a16="http://schemas.microsoft.com/office/drawing/2014/main" id="{D073DEBE-E36F-763C-8F6C-7F6B6CC0700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88517" y="6037803"/>
              <a:ext cx="420804" cy="420804"/>
            </a:xfrm>
            <a:prstGeom prst="rect">
              <a:avLst/>
            </a:prstGeom>
          </p:spPr>
        </p:pic>
      </p:grpSp>
      <p:grpSp>
        <p:nvGrpSpPr>
          <p:cNvPr id="10" name="グループ化 9">
            <a:extLst>
              <a:ext uri="{FF2B5EF4-FFF2-40B4-BE49-F238E27FC236}">
                <a16:creationId xmlns:a16="http://schemas.microsoft.com/office/drawing/2014/main" id="{B47327A6-449C-8C5D-080C-3BA589E08AFC}"/>
              </a:ext>
            </a:extLst>
          </p:cNvPr>
          <p:cNvGrpSpPr/>
          <p:nvPr/>
        </p:nvGrpSpPr>
        <p:grpSpPr>
          <a:xfrm>
            <a:off x="5949828" y="2624980"/>
            <a:ext cx="2104142" cy="2104142"/>
            <a:chOff x="5949828" y="2624980"/>
            <a:chExt cx="2104142" cy="2104142"/>
          </a:xfrm>
        </p:grpSpPr>
        <p:pic>
          <p:nvPicPr>
            <p:cNvPr id="29" name="グラフィックス 28" descr="考え 枠線">
              <a:extLst>
                <a:ext uri="{FF2B5EF4-FFF2-40B4-BE49-F238E27FC236}">
                  <a16:creationId xmlns:a16="http://schemas.microsoft.com/office/drawing/2014/main" id="{C995C8FB-770B-DE7A-179F-589A74A497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49828" y="2624980"/>
              <a:ext cx="2104142" cy="2104142"/>
            </a:xfrm>
            <a:prstGeom prst="rect">
              <a:avLst/>
            </a:prstGeom>
          </p:spPr>
        </p:pic>
        <p:grpSp>
          <p:nvGrpSpPr>
            <p:cNvPr id="58" name="グループ化 57">
              <a:extLst>
                <a:ext uri="{FF2B5EF4-FFF2-40B4-BE49-F238E27FC236}">
                  <a16:creationId xmlns:a16="http://schemas.microsoft.com/office/drawing/2014/main" id="{349D6898-DA69-794F-52C7-731EED42F1FC}"/>
                </a:ext>
              </a:extLst>
            </p:cNvPr>
            <p:cNvGrpSpPr/>
            <p:nvPr/>
          </p:nvGrpSpPr>
          <p:grpSpPr>
            <a:xfrm>
              <a:off x="6766174" y="2947328"/>
              <a:ext cx="845659" cy="644326"/>
              <a:chOff x="4973839" y="2383345"/>
              <a:chExt cx="1466413" cy="1117294"/>
            </a:xfrm>
          </p:grpSpPr>
          <p:pic>
            <p:nvPicPr>
              <p:cNvPr id="55" name="グラフィックス 54" descr="怒った顔 (塗りつぶし) 単色塗りつぶし">
                <a:extLst>
                  <a:ext uri="{FF2B5EF4-FFF2-40B4-BE49-F238E27FC236}">
                    <a16:creationId xmlns:a16="http://schemas.microsoft.com/office/drawing/2014/main" id="{FF677D15-5002-0C84-DC62-62CA58D96E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73839" y="2383345"/>
                <a:ext cx="914400" cy="914400"/>
              </a:xfrm>
              <a:prstGeom prst="rect">
                <a:avLst/>
              </a:prstGeom>
            </p:spPr>
          </p:pic>
          <p:pic>
            <p:nvPicPr>
              <p:cNvPr id="57" name="グラフィックス 56" descr="筋骨たくましい腕 単色塗りつぶし">
                <a:extLst>
                  <a:ext uri="{FF2B5EF4-FFF2-40B4-BE49-F238E27FC236}">
                    <a16:creationId xmlns:a16="http://schemas.microsoft.com/office/drawing/2014/main" id="{FF74F2C7-4276-129A-CDD5-C64E7D01FC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5852" y="2586239"/>
                <a:ext cx="914400" cy="914400"/>
              </a:xfrm>
              <a:prstGeom prst="rect">
                <a:avLst/>
              </a:prstGeom>
            </p:spPr>
          </p:pic>
        </p:grpSp>
      </p:grpSp>
    </p:spTree>
    <p:extLst>
      <p:ext uri="{BB962C8B-B14F-4D97-AF65-F5344CB8AC3E}">
        <p14:creationId xmlns:p14="http://schemas.microsoft.com/office/powerpoint/2010/main" val="22920045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9731D62-6B20-FC4A-76A8-1A6AF9D1CF43}"/>
              </a:ext>
            </a:extLst>
          </p:cNvPr>
          <p:cNvSpPr>
            <a:spLocks noGrp="1"/>
          </p:cNvSpPr>
          <p:nvPr>
            <p:ph type="dt" sz="half" idx="10"/>
          </p:nvPr>
        </p:nvSpPr>
        <p:spPr/>
        <p:txBody>
          <a:bodyPr/>
          <a:lstStyle/>
          <a:p>
            <a:fld id="{04D5B52B-C9F3-47B6-ADDD-07E29A6FD87D}"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15BCBC52-262C-E58A-D573-80835E7090CC}"/>
              </a:ext>
            </a:extLst>
          </p:cNvPr>
          <p:cNvSpPr>
            <a:spLocks noGrp="1"/>
          </p:cNvSpPr>
          <p:nvPr>
            <p:ph type="sldNum" sz="quarter" idx="12"/>
          </p:nvPr>
        </p:nvSpPr>
        <p:spPr/>
        <p:txBody>
          <a:bodyPr/>
          <a:lstStyle/>
          <a:p>
            <a:fld id="{2412FE29-8C54-42AA-8FA3-6564FA4753A7}" type="slidenum">
              <a:rPr kumimoji="1" lang="ja-JP" altLang="en-US" smtClean="0"/>
              <a:t>36</a:t>
            </a:fld>
            <a:endParaRPr kumimoji="1" lang="ja-JP" altLang="en-US"/>
          </a:p>
        </p:txBody>
      </p:sp>
      <p:pic>
        <p:nvPicPr>
          <p:cNvPr id="4" name="グラフィックス 3" descr="クリップボード: 混合 単色塗りつぶし">
            <a:extLst>
              <a:ext uri="{FF2B5EF4-FFF2-40B4-BE49-F238E27FC236}">
                <a16:creationId xmlns:a16="http://schemas.microsoft.com/office/drawing/2014/main" id="{2B1306E2-34F4-C055-64ED-42FDE2A1B5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61410" y="4480560"/>
            <a:ext cx="914400" cy="914400"/>
          </a:xfrm>
          <a:prstGeom prst="rect">
            <a:avLst/>
          </a:prstGeom>
        </p:spPr>
      </p:pic>
      <p:pic>
        <p:nvPicPr>
          <p:cNvPr id="5" name="グラフィックス 4" descr="ダンス 単色塗りつぶし">
            <a:extLst>
              <a:ext uri="{FF2B5EF4-FFF2-40B4-BE49-F238E27FC236}">
                <a16:creationId xmlns:a16="http://schemas.microsoft.com/office/drawing/2014/main" id="{00F8B859-B6DA-6CB3-F734-53891A1548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pic>
        <p:nvPicPr>
          <p:cNvPr id="6" name="グラフィックス 5" descr="2 人の子供がいる家族 単色塗りつぶし">
            <a:extLst>
              <a:ext uri="{FF2B5EF4-FFF2-40B4-BE49-F238E27FC236}">
                <a16:creationId xmlns:a16="http://schemas.microsoft.com/office/drawing/2014/main" id="{B1638B6E-34F8-57EE-5A37-C3268D97E3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1600" y="3886200"/>
            <a:ext cx="914400" cy="914400"/>
          </a:xfrm>
          <a:prstGeom prst="rect">
            <a:avLst/>
          </a:prstGeom>
        </p:spPr>
      </p:pic>
      <p:pic>
        <p:nvPicPr>
          <p:cNvPr id="7" name="グラフィックス 6" descr="社会的距離 単色塗りつぶし">
            <a:extLst>
              <a:ext uri="{FF2B5EF4-FFF2-40B4-BE49-F238E27FC236}">
                <a16:creationId xmlns:a16="http://schemas.microsoft.com/office/drawing/2014/main" id="{1B860E8A-F3FC-7E29-5D47-DE5979D714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9800" y="4989475"/>
            <a:ext cx="914400" cy="914400"/>
          </a:xfrm>
          <a:prstGeom prst="rect">
            <a:avLst/>
          </a:prstGeom>
        </p:spPr>
      </p:pic>
      <p:pic>
        <p:nvPicPr>
          <p:cNvPr id="8" name="グラフィックス 7" descr="社会的距離 枠線">
            <a:extLst>
              <a:ext uri="{FF2B5EF4-FFF2-40B4-BE49-F238E27FC236}">
                <a16:creationId xmlns:a16="http://schemas.microsoft.com/office/drawing/2014/main" id="{132D7098-2E1F-FAC2-825C-92C0C3516A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02430" y="6201044"/>
            <a:ext cx="914400" cy="914400"/>
          </a:xfrm>
          <a:prstGeom prst="rect">
            <a:avLst/>
          </a:prstGeom>
        </p:spPr>
      </p:pic>
      <p:sp>
        <p:nvSpPr>
          <p:cNvPr id="9" name="テキスト ボックス 8">
            <a:extLst>
              <a:ext uri="{FF2B5EF4-FFF2-40B4-BE49-F238E27FC236}">
                <a16:creationId xmlns:a16="http://schemas.microsoft.com/office/drawing/2014/main" id="{30D71D89-0FFE-EFAD-54B8-F411789B75BF}"/>
              </a:ext>
            </a:extLst>
          </p:cNvPr>
          <p:cNvSpPr txBox="1"/>
          <p:nvPr/>
        </p:nvSpPr>
        <p:spPr>
          <a:xfrm flipH="1">
            <a:off x="781049" y="1608653"/>
            <a:ext cx="3695701" cy="4555093"/>
          </a:xfrm>
          <a:prstGeom prst="rect">
            <a:avLst/>
          </a:prstGeom>
          <a:noFill/>
        </p:spPr>
        <p:txBody>
          <a:bodyPr wrap="square" rtlCol="0">
            <a:spAutoFit/>
          </a:bodyPr>
          <a:lstStyle/>
          <a:p>
            <a:r>
              <a:rPr lang="ja-JP" altLang="en-US" sz="14500" b="1" spc="-300">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素材</a:t>
            </a:r>
          </a:p>
        </p:txBody>
      </p:sp>
    </p:spTree>
    <p:extLst>
      <p:ext uri="{BB962C8B-B14F-4D97-AF65-F5344CB8AC3E}">
        <p14:creationId xmlns:p14="http://schemas.microsoft.com/office/powerpoint/2010/main" val="2944010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CB1452-5853-0ECE-4021-8634D21ABD18}"/>
              </a:ext>
            </a:extLst>
          </p:cNvPr>
          <p:cNvSpPr>
            <a:spLocks noGrp="1"/>
          </p:cNvSpPr>
          <p:nvPr>
            <p:ph type="title"/>
          </p:nvPr>
        </p:nvSpPr>
        <p:spPr/>
        <p:txBody>
          <a:bodyPr/>
          <a:lstStyle/>
          <a:p>
            <a:r>
              <a:rPr lang="ja-JP" altLang="en-US"/>
              <a:t>新アプリに必要な３要素</a:t>
            </a:r>
            <a:endParaRPr kumimoji="1" lang="ja-JP" altLang="en-US"/>
          </a:p>
        </p:txBody>
      </p:sp>
      <p:sp>
        <p:nvSpPr>
          <p:cNvPr id="3" name="コンテンツ プレースホルダー 2">
            <a:extLst>
              <a:ext uri="{FF2B5EF4-FFF2-40B4-BE49-F238E27FC236}">
                <a16:creationId xmlns:a16="http://schemas.microsoft.com/office/drawing/2014/main" id="{1258D078-B69E-9905-9FB1-2DBB19ADE2C2}"/>
              </a:ext>
            </a:extLst>
          </p:cNvPr>
          <p:cNvSpPr>
            <a:spLocks noGrp="1"/>
          </p:cNvSpPr>
          <p:nvPr>
            <p:ph idx="1"/>
          </p:nvPr>
        </p:nvSpPr>
        <p:spPr/>
        <p:txBody>
          <a:bodyPr/>
          <a:lstStyle/>
          <a:p>
            <a:endParaRPr lang="en-US" altLang="ja-JP"/>
          </a:p>
          <a:p>
            <a:r>
              <a:rPr lang="ja-JP" altLang="en-US"/>
              <a:t>接触する前に警告</a:t>
            </a:r>
            <a:r>
              <a:rPr lang="en-US" altLang="ja-JP"/>
              <a:t>------------------	</a:t>
            </a:r>
            <a:r>
              <a:rPr lang="ja-JP" altLang="en-US" sz="4400" b="1">
                <a:solidFill>
                  <a:schemeClr val="bg1"/>
                </a:solidFill>
              </a:rPr>
              <a:t>レーダー機能</a:t>
            </a:r>
            <a:r>
              <a:rPr lang="en-US" altLang="ja-JP"/>
              <a:t>		</a:t>
            </a:r>
          </a:p>
          <a:p>
            <a:endParaRPr lang="en-US" altLang="ja-JP"/>
          </a:p>
          <a:p>
            <a:r>
              <a:rPr lang="ja-JP" altLang="en-US"/>
              <a:t>予防意識を持つように促す</a:t>
            </a:r>
            <a:r>
              <a:rPr lang="en-US" altLang="ja-JP"/>
              <a:t>----------</a:t>
            </a:r>
            <a:r>
              <a:rPr lang="ja-JP" altLang="en-US" sz="4400" b="1">
                <a:solidFill>
                  <a:schemeClr val="bg1"/>
                </a:solidFill>
              </a:rPr>
              <a:t>証明書機能</a:t>
            </a:r>
            <a:endParaRPr lang="en-US" altLang="ja-JP" sz="4400" b="1">
              <a:solidFill>
                <a:schemeClr val="bg1"/>
              </a:solidFill>
            </a:endParaRPr>
          </a:p>
          <a:p>
            <a:endParaRPr lang="en-US" altLang="ja-JP"/>
          </a:p>
          <a:p>
            <a:r>
              <a:rPr lang="ja-JP" altLang="en-US"/>
              <a:t>正しい情報を伝える</a:t>
            </a:r>
            <a:r>
              <a:rPr lang="en-US" altLang="ja-JP"/>
              <a:t>		</a:t>
            </a:r>
            <a:r>
              <a:rPr lang="ja-JP" altLang="en-US" sz="4400" b="1">
                <a:solidFill>
                  <a:schemeClr val="bg1"/>
                </a:solidFill>
              </a:rPr>
              <a:t>お知らせ機能</a:t>
            </a:r>
          </a:p>
        </p:txBody>
      </p:sp>
      <p:sp>
        <p:nvSpPr>
          <p:cNvPr id="4" name="日付プレースホルダー 3">
            <a:extLst>
              <a:ext uri="{FF2B5EF4-FFF2-40B4-BE49-F238E27FC236}">
                <a16:creationId xmlns:a16="http://schemas.microsoft.com/office/drawing/2014/main" id="{8967B966-0D80-A65A-7613-99314033AD6C}"/>
              </a:ext>
            </a:extLst>
          </p:cNvPr>
          <p:cNvSpPr>
            <a:spLocks noGrp="1"/>
          </p:cNvSpPr>
          <p:nvPr>
            <p:ph type="dt" sz="half" idx="10"/>
          </p:nvPr>
        </p:nvSpPr>
        <p:spPr/>
        <p:txBody>
          <a:bodyPr/>
          <a:lstStyle/>
          <a:p>
            <a:fld id="{9067AE8C-7241-48F7-8E49-C9D0084D9329}"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25B9F95E-0657-0FF2-41CB-D515E7BAB138}"/>
              </a:ext>
            </a:extLst>
          </p:cNvPr>
          <p:cNvSpPr>
            <a:spLocks noGrp="1"/>
          </p:cNvSpPr>
          <p:nvPr>
            <p:ph type="sldNum" sz="quarter" idx="12"/>
          </p:nvPr>
        </p:nvSpPr>
        <p:spPr/>
        <p:txBody>
          <a:bodyPr/>
          <a:lstStyle/>
          <a:p>
            <a:fld id="{2412FE29-8C54-42AA-8FA3-6564FA4753A7}" type="slidenum">
              <a:rPr kumimoji="1" lang="ja-JP" altLang="en-US" smtClean="0"/>
              <a:t>37</a:t>
            </a:fld>
            <a:endParaRPr kumimoji="1" lang="ja-JP" altLang="en-US"/>
          </a:p>
        </p:txBody>
      </p:sp>
      <p:pic>
        <p:nvPicPr>
          <p:cNvPr id="21" name="グラフィックス 20" descr="ダンス 枠線" hidden="1">
            <a:extLst>
              <a:ext uri="{FF2B5EF4-FFF2-40B4-BE49-F238E27FC236}">
                <a16:creationId xmlns:a16="http://schemas.microsoft.com/office/drawing/2014/main" id="{FB5D404C-8F88-F07B-E16A-D5EC097A7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346" y="1437769"/>
            <a:ext cx="2467781" cy="2467781"/>
          </a:xfrm>
          <a:prstGeom prst="rect">
            <a:avLst/>
          </a:prstGeom>
        </p:spPr>
      </p:pic>
      <p:pic>
        <p:nvPicPr>
          <p:cNvPr id="23" name="グラフィックス 22" descr="情報 単色塗りつぶし" hidden="1">
            <a:extLst>
              <a:ext uri="{FF2B5EF4-FFF2-40B4-BE49-F238E27FC236}">
                <a16:creationId xmlns:a16="http://schemas.microsoft.com/office/drawing/2014/main" id="{2DB5FC36-FEC0-A663-2858-104263A400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2759" y="4148626"/>
            <a:ext cx="746581" cy="746581"/>
          </a:xfrm>
          <a:prstGeom prst="rect">
            <a:avLst/>
          </a:prstGeom>
        </p:spPr>
      </p:pic>
      <p:pic>
        <p:nvPicPr>
          <p:cNvPr id="29" name="グラフィックス 28" descr="考え 枠線" hidden="1">
            <a:extLst>
              <a:ext uri="{FF2B5EF4-FFF2-40B4-BE49-F238E27FC236}">
                <a16:creationId xmlns:a16="http://schemas.microsoft.com/office/drawing/2014/main" id="{C995C8FB-770B-DE7A-179F-589A74A49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9828" y="2624980"/>
            <a:ext cx="2104142" cy="2104142"/>
          </a:xfrm>
          <a:prstGeom prst="rect">
            <a:avLst/>
          </a:prstGeom>
        </p:spPr>
      </p:pic>
      <p:pic>
        <p:nvPicPr>
          <p:cNvPr id="31" name="グラフィックス 30" descr="電話のバイブレーション 単色塗りつぶし" hidden="1">
            <a:extLst>
              <a:ext uri="{FF2B5EF4-FFF2-40B4-BE49-F238E27FC236}">
                <a16:creationId xmlns:a16="http://schemas.microsoft.com/office/drawing/2014/main" id="{7BC95F49-045F-857D-FF63-ED4717D599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200000">
            <a:off x="9017110" y="2659490"/>
            <a:ext cx="529929" cy="529929"/>
          </a:xfrm>
          <a:prstGeom prst="rect">
            <a:avLst/>
          </a:prstGeom>
        </p:spPr>
      </p:pic>
      <p:pic>
        <p:nvPicPr>
          <p:cNvPr id="33" name="グラフィックス 32" descr="警告 単色塗りつぶし" hidden="1">
            <a:extLst>
              <a:ext uri="{FF2B5EF4-FFF2-40B4-BE49-F238E27FC236}">
                <a16:creationId xmlns:a16="http://schemas.microsoft.com/office/drawing/2014/main" id="{AD75EECA-D3C8-2AF9-6BAB-84A0EE611F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580000">
            <a:off x="9185078" y="2827460"/>
            <a:ext cx="193991" cy="193991"/>
          </a:xfrm>
          <a:prstGeom prst="rect">
            <a:avLst/>
          </a:prstGeom>
        </p:spPr>
      </p:pic>
      <p:pic>
        <p:nvPicPr>
          <p:cNvPr id="37" name="グラフィックス 36" descr="スマート フォン 単色塗りつぶし" hidden="1">
            <a:extLst>
              <a:ext uri="{FF2B5EF4-FFF2-40B4-BE49-F238E27FC236}">
                <a16:creationId xmlns:a16="http://schemas.microsoft.com/office/drawing/2014/main" id="{9785A0AA-8968-D904-CB08-77E46859A6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58368" y="4717332"/>
            <a:ext cx="1293077" cy="1293077"/>
          </a:xfrm>
          <a:prstGeom prst="rect">
            <a:avLst/>
          </a:prstGeom>
        </p:spPr>
      </p:pic>
      <p:pic>
        <p:nvPicPr>
          <p:cNvPr id="35" name="グラフィックス 34" descr="新聞 枠線" hidden="1">
            <a:extLst>
              <a:ext uri="{FF2B5EF4-FFF2-40B4-BE49-F238E27FC236}">
                <a16:creationId xmlns:a16="http://schemas.microsoft.com/office/drawing/2014/main" id="{24C29343-F417-1687-761B-79503F0863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00662" y="5159626"/>
            <a:ext cx="408491" cy="408491"/>
          </a:xfrm>
          <a:prstGeom prst="rect">
            <a:avLst/>
          </a:prstGeom>
        </p:spPr>
      </p:pic>
      <p:pic>
        <p:nvPicPr>
          <p:cNvPr id="38" name="グラフィックス 37" descr="情報 単色塗りつぶし" hidden="1">
            <a:extLst>
              <a:ext uri="{FF2B5EF4-FFF2-40B4-BE49-F238E27FC236}">
                <a16:creationId xmlns:a16="http://schemas.microsoft.com/office/drawing/2014/main" id="{029D150B-C063-A5AD-5731-1E271E032A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4657" y="4922298"/>
            <a:ext cx="746581" cy="746581"/>
          </a:xfrm>
          <a:prstGeom prst="rect">
            <a:avLst/>
          </a:prstGeom>
        </p:spPr>
      </p:pic>
      <p:pic>
        <p:nvPicPr>
          <p:cNvPr id="39" name="グラフィックス 38" descr="情報 単色塗りつぶし" hidden="1">
            <a:extLst>
              <a:ext uri="{FF2B5EF4-FFF2-40B4-BE49-F238E27FC236}">
                <a16:creationId xmlns:a16="http://schemas.microsoft.com/office/drawing/2014/main" id="{FFB3D332-B8C9-32B3-0370-D400C036C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4656" y="5740121"/>
            <a:ext cx="746581" cy="746581"/>
          </a:xfrm>
          <a:prstGeom prst="rect">
            <a:avLst/>
          </a:prstGeom>
        </p:spPr>
      </p:pic>
      <p:sp>
        <p:nvSpPr>
          <p:cNvPr id="44" name="円弧 43" hidden="1">
            <a:extLst>
              <a:ext uri="{FF2B5EF4-FFF2-40B4-BE49-F238E27FC236}">
                <a16:creationId xmlns:a16="http://schemas.microsoft.com/office/drawing/2014/main" id="{028B789D-B211-A3C1-5EE6-D6316B858AA9}"/>
              </a:ext>
            </a:extLst>
          </p:cNvPr>
          <p:cNvSpPr/>
          <p:nvPr/>
        </p:nvSpPr>
        <p:spPr>
          <a:xfrm flipH="1">
            <a:off x="8025131" y="4523798"/>
            <a:ext cx="1834854"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円弧 44" hidden="1">
            <a:extLst>
              <a:ext uri="{FF2B5EF4-FFF2-40B4-BE49-F238E27FC236}">
                <a16:creationId xmlns:a16="http://schemas.microsoft.com/office/drawing/2014/main" id="{A09F4A02-450F-92F2-FB3A-B4C57E1A7385}"/>
              </a:ext>
            </a:extLst>
          </p:cNvPr>
          <p:cNvSpPr/>
          <p:nvPr/>
        </p:nvSpPr>
        <p:spPr>
          <a:xfrm flipH="1" flipV="1">
            <a:off x="7973775" y="4875131"/>
            <a:ext cx="1950827"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7" name="直線コネクタ 46" hidden="1">
            <a:extLst>
              <a:ext uri="{FF2B5EF4-FFF2-40B4-BE49-F238E27FC236}">
                <a16:creationId xmlns:a16="http://schemas.microsoft.com/office/drawing/2014/main" id="{54D167FF-9288-56A2-F5C1-87AD54D1C148}"/>
              </a:ext>
            </a:extLst>
          </p:cNvPr>
          <p:cNvCxnSpPr>
            <a:cxnSpLocks/>
          </p:cNvCxnSpPr>
          <p:nvPr/>
        </p:nvCxnSpPr>
        <p:spPr>
          <a:xfrm flipV="1">
            <a:off x="8109153" y="5325711"/>
            <a:ext cx="833405" cy="381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1" name="グラフィックス 50" descr="バッジ: チェックマーク 単色塗りつぶし" hidden="1">
            <a:extLst>
              <a:ext uri="{FF2B5EF4-FFF2-40B4-BE49-F238E27FC236}">
                <a16:creationId xmlns:a16="http://schemas.microsoft.com/office/drawing/2014/main" id="{28793FD0-EB8A-38C6-733B-3AFC002FBE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30252" y="4459049"/>
            <a:ext cx="420804" cy="420804"/>
          </a:xfrm>
          <a:prstGeom prst="rect">
            <a:avLst/>
          </a:prstGeom>
        </p:spPr>
      </p:pic>
      <p:pic>
        <p:nvPicPr>
          <p:cNvPr id="52" name="グラフィックス 51" descr="バッジ: チェックマーク 単色塗りつぶし" hidden="1">
            <a:extLst>
              <a:ext uri="{FF2B5EF4-FFF2-40B4-BE49-F238E27FC236}">
                <a16:creationId xmlns:a16="http://schemas.microsoft.com/office/drawing/2014/main" id="{2C6BE8B2-0F9E-C496-C2E8-98FC067FEBD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88517" y="5277777"/>
            <a:ext cx="420804" cy="420804"/>
          </a:xfrm>
          <a:prstGeom prst="rect">
            <a:avLst/>
          </a:prstGeom>
        </p:spPr>
      </p:pic>
      <p:pic>
        <p:nvPicPr>
          <p:cNvPr id="53" name="グラフィックス 52" descr="バッジ: チェックマーク 単色塗りつぶし" hidden="1">
            <a:extLst>
              <a:ext uri="{FF2B5EF4-FFF2-40B4-BE49-F238E27FC236}">
                <a16:creationId xmlns:a16="http://schemas.microsoft.com/office/drawing/2014/main" id="{D073DEBE-E36F-763C-8F6C-7F6B6CC070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88517" y="6037803"/>
            <a:ext cx="420804" cy="420804"/>
          </a:xfrm>
          <a:prstGeom prst="rect">
            <a:avLst/>
          </a:prstGeom>
        </p:spPr>
      </p:pic>
      <p:grpSp>
        <p:nvGrpSpPr>
          <p:cNvPr id="58" name="グループ化 57" hidden="1">
            <a:extLst>
              <a:ext uri="{FF2B5EF4-FFF2-40B4-BE49-F238E27FC236}">
                <a16:creationId xmlns:a16="http://schemas.microsoft.com/office/drawing/2014/main" id="{349D6898-DA69-794F-52C7-731EED42F1FC}"/>
              </a:ext>
            </a:extLst>
          </p:cNvPr>
          <p:cNvGrpSpPr/>
          <p:nvPr/>
        </p:nvGrpSpPr>
        <p:grpSpPr>
          <a:xfrm>
            <a:off x="6766174" y="2947328"/>
            <a:ext cx="845659" cy="644326"/>
            <a:chOff x="4973839" y="2383345"/>
            <a:chExt cx="1466413" cy="1117294"/>
          </a:xfrm>
        </p:grpSpPr>
        <p:pic>
          <p:nvPicPr>
            <p:cNvPr id="55" name="グラフィックス 54" descr="怒った顔 (塗りつぶし) 単色塗りつぶし">
              <a:extLst>
                <a:ext uri="{FF2B5EF4-FFF2-40B4-BE49-F238E27FC236}">
                  <a16:creationId xmlns:a16="http://schemas.microsoft.com/office/drawing/2014/main" id="{FF677D15-5002-0C84-DC62-62CA58D96EF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73839" y="2383345"/>
              <a:ext cx="914400" cy="914400"/>
            </a:xfrm>
            <a:prstGeom prst="rect">
              <a:avLst/>
            </a:prstGeom>
          </p:spPr>
        </p:pic>
        <p:pic>
          <p:nvPicPr>
            <p:cNvPr id="57" name="グラフィックス 56" descr="筋骨たくましい腕 単色塗りつぶし">
              <a:extLst>
                <a:ext uri="{FF2B5EF4-FFF2-40B4-BE49-F238E27FC236}">
                  <a16:creationId xmlns:a16="http://schemas.microsoft.com/office/drawing/2014/main" id="{FF74F2C7-4276-129A-CDD5-C64E7D01FC6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25852" y="2586239"/>
              <a:ext cx="914400" cy="914400"/>
            </a:xfrm>
            <a:prstGeom prst="rect">
              <a:avLst/>
            </a:prstGeom>
          </p:spPr>
        </p:pic>
      </p:grpSp>
    </p:spTree>
    <p:extLst>
      <p:ext uri="{BB962C8B-B14F-4D97-AF65-F5344CB8AC3E}">
        <p14:creationId xmlns:p14="http://schemas.microsoft.com/office/powerpoint/2010/main" val="23169136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CB1452-5853-0ECE-4021-8634D21ABD18}"/>
              </a:ext>
            </a:extLst>
          </p:cNvPr>
          <p:cNvSpPr>
            <a:spLocks noGrp="1"/>
          </p:cNvSpPr>
          <p:nvPr>
            <p:ph type="title"/>
          </p:nvPr>
        </p:nvSpPr>
        <p:spPr/>
        <p:txBody>
          <a:bodyPr/>
          <a:lstStyle/>
          <a:p>
            <a:r>
              <a:rPr lang="ja-JP" altLang="en-US"/>
              <a:t>新アプリに必要な３要素</a:t>
            </a:r>
            <a:endParaRPr kumimoji="1" lang="ja-JP" altLang="en-US"/>
          </a:p>
        </p:txBody>
      </p:sp>
      <p:sp>
        <p:nvSpPr>
          <p:cNvPr id="3" name="コンテンツ プレースホルダー 2">
            <a:extLst>
              <a:ext uri="{FF2B5EF4-FFF2-40B4-BE49-F238E27FC236}">
                <a16:creationId xmlns:a16="http://schemas.microsoft.com/office/drawing/2014/main" id="{1258D078-B69E-9905-9FB1-2DBB19ADE2C2}"/>
              </a:ext>
            </a:extLst>
          </p:cNvPr>
          <p:cNvSpPr>
            <a:spLocks noGrp="1"/>
          </p:cNvSpPr>
          <p:nvPr>
            <p:ph idx="1"/>
          </p:nvPr>
        </p:nvSpPr>
        <p:spPr/>
        <p:txBody>
          <a:bodyPr/>
          <a:lstStyle/>
          <a:p>
            <a:endParaRPr lang="en-US" altLang="ja-JP"/>
          </a:p>
          <a:p>
            <a:pPr marL="514350" indent="-514350">
              <a:buSzPct val="120000"/>
              <a:buFont typeface="+mj-lt"/>
              <a:buAutoNum type="arabicPeriod"/>
            </a:pPr>
            <a:r>
              <a:rPr lang="ja-JP" altLang="en-US" sz="4400">
                <a:solidFill>
                  <a:schemeClr val="bg1"/>
                </a:solidFill>
              </a:rPr>
              <a:t>接触する前に警告</a:t>
            </a:r>
            <a:r>
              <a:rPr lang="en-US" altLang="ja-JP"/>
              <a:t>			</a:t>
            </a:r>
            <a:r>
              <a:rPr lang="ja-JP" altLang="en-US" sz="4400" b="1">
                <a:solidFill>
                  <a:schemeClr val="bg1"/>
                </a:solidFill>
              </a:rPr>
              <a:t>レーダー機能</a:t>
            </a:r>
            <a:r>
              <a:rPr lang="en-US" altLang="ja-JP"/>
              <a:t>			</a:t>
            </a:r>
          </a:p>
          <a:p>
            <a:pPr marL="514350" indent="-514350">
              <a:buSzPct val="120000"/>
              <a:buFont typeface="+mj-lt"/>
              <a:buAutoNum type="arabicPeriod"/>
            </a:pPr>
            <a:endParaRPr kumimoji="1" lang="en-US" altLang="ja-JP"/>
          </a:p>
          <a:p>
            <a:pPr marL="514350" indent="-514350">
              <a:buSzPct val="120000"/>
              <a:buFont typeface="+mj-lt"/>
              <a:buAutoNum type="arabicPeriod"/>
            </a:pPr>
            <a:r>
              <a:rPr kumimoji="1" lang="ja-JP" altLang="en-US">
                <a:solidFill>
                  <a:schemeClr val="bg1"/>
                </a:solidFill>
              </a:rPr>
              <a:t>予防意識</a:t>
            </a:r>
            <a:r>
              <a:rPr kumimoji="1" lang="ja-JP" altLang="en-US"/>
              <a:t>を持つように促す</a:t>
            </a:r>
            <a:endParaRPr kumimoji="1" lang="en-US" altLang="ja-JP"/>
          </a:p>
          <a:p>
            <a:pPr marL="514350" indent="-514350">
              <a:buSzPct val="120000"/>
              <a:buFont typeface="+mj-lt"/>
              <a:buAutoNum type="arabicPeriod"/>
            </a:pPr>
            <a:endParaRPr lang="en-US" altLang="ja-JP"/>
          </a:p>
          <a:p>
            <a:pPr marL="514350" indent="-514350">
              <a:buSzPct val="120000"/>
              <a:buFont typeface="+mj-lt"/>
              <a:buAutoNum type="arabicPeriod"/>
            </a:pPr>
            <a:r>
              <a:rPr kumimoji="1" lang="ja-JP" altLang="en-US">
                <a:solidFill>
                  <a:schemeClr val="bg1"/>
                </a:solidFill>
              </a:rPr>
              <a:t>正しい</a:t>
            </a:r>
            <a:r>
              <a:rPr kumimoji="1" lang="ja-JP" altLang="en-US"/>
              <a:t>情報を伝える</a:t>
            </a:r>
          </a:p>
        </p:txBody>
      </p:sp>
      <p:sp>
        <p:nvSpPr>
          <p:cNvPr id="4" name="日付プレースホルダー 3">
            <a:extLst>
              <a:ext uri="{FF2B5EF4-FFF2-40B4-BE49-F238E27FC236}">
                <a16:creationId xmlns:a16="http://schemas.microsoft.com/office/drawing/2014/main" id="{8967B966-0D80-A65A-7613-99314033AD6C}"/>
              </a:ext>
            </a:extLst>
          </p:cNvPr>
          <p:cNvSpPr>
            <a:spLocks noGrp="1"/>
          </p:cNvSpPr>
          <p:nvPr>
            <p:ph type="dt" sz="half" idx="10"/>
          </p:nvPr>
        </p:nvSpPr>
        <p:spPr/>
        <p:txBody>
          <a:bodyPr/>
          <a:lstStyle/>
          <a:p>
            <a:fld id="{2963CBF3-9D28-4370-827E-BE2C23F500DB}"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25B9F95E-0657-0FF2-41CB-D515E7BAB138}"/>
              </a:ext>
            </a:extLst>
          </p:cNvPr>
          <p:cNvSpPr>
            <a:spLocks noGrp="1"/>
          </p:cNvSpPr>
          <p:nvPr>
            <p:ph type="sldNum" sz="quarter" idx="12"/>
          </p:nvPr>
        </p:nvSpPr>
        <p:spPr/>
        <p:txBody>
          <a:bodyPr/>
          <a:lstStyle/>
          <a:p>
            <a:fld id="{2412FE29-8C54-42AA-8FA3-6564FA4753A7}" type="slidenum">
              <a:rPr kumimoji="1" lang="ja-JP" altLang="en-US" smtClean="0"/>
              <a:t>38</a:t>
            </a:fld>
            <a:endParaRPr kumimoji="1" lang="ja-JP" altLang="en-US"/>
          </a:p>
        </p:txBody>
      </p:sp>
    </p:spTree>
    <p:extLst>
      <p:ext uri="{BB962C8B-B14F-4D97-AF65-F5344CB8AC3E}">
        <p14:creationId xmlns:p14="http://schemas.microsoft.com/office/powerpoint/2010/main" val="37316990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9" name="楕円 28">
            <a:extLst>
              <a:ext uri="{FF2B5EF4-FFF2-40B4-BE49-F238E27FC236}">
                <a16:creationId xmlns:a16="http://schemas.microsoft.com/office/drawing/2014/main" id="{CED1C51F-0AFF-1318-E716-3F45A01C9BC3}"/>
              </a:ext>
            </a:extLst>
          </p:cNvPr>
          <p:cNvSpPr/>
          <p:nvPr/>
        </p:nvSpPr>
        <p:spPr>
          <a:xfrm>
            <a:off x="1664000" y="1974440"/>
            <a:ext cx="3600000" cy="3600000"/>
          </a:xfrm>
          <a:prstGeom prst="ellipse">
            <a:avLst/>
          </a:prstGeom>
          <a:solidFill>
            <a:srgbClr val="96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9900" b="1">
                <a:solidFill>
                  <a:schemeClr val="bg1">
                    <a:alpha val="20000"/>
                  </a:schemeClr>
                </a:solidFill>
                <a:latin typeface="Yu Gothic UI" panose="020B0500000000000000" pitchFamily="50" charset="-128"/>
                <a:ea typeface="Yu Gothic UI" panose="020B0500000000000000" pitchFamily="50" charset="-128"/>
              </a:rPr>
              <a:t>！</a:t>
            </a:r>
            <a:endParaRPr kumimoji="1" lang="ja-JP" altLang="en-US" sz="7200" b="1">
              <a:solidFill>
                <a:schemeClr val="bg1">
                  <a:alpha val="20000"/>
                </a:schemeClr>
              </a:solidFill>
              <a:latin typeface="Yu Gothic UI" panose="020B0500000000000000" pitchFamily="50" charset="-128"/>
              <a:ea typeface="Yu Gothic UI" panose="020B0500000000000000" pitchFamily="50" charset="-128"/>
            </a:endParaRPr>
          </a:p>
        </p:txBody>
      </p:sp>
      <p:grpSp>
        <p:nvGrpSpPr>
          <p:cNvPr id="32" name="グループ化 31">
            <a:extLst>
              <a:ext uri="{FF2B5EF4-FFF2-40B4-BE49-F238E27FC236}">
                <a16:creationId xmlns:a16="http://schemas.microsoft.com/office/drawing/2014/main" id="{47110D4C-BC1F-16C0-2E45-3E07887C1C24}"/>
              </a:ext>
            </a:extLst>
          </p:cNvPr>
          <p:cNvGrpSpPr/>
          <p:nvPr/>
        </p:nvGrpSpPr>
        <p:grpSpPr>
          <a:xfrm>
            <a:off x="6928000" y="1974440"/>
            <a:ext cx="3600000" cy="3600000"/>
            <a:chOff x="5848350" y="3760470"/>
            <a:chExt cx="914400" cy="914400"/>
          </a:xfrm>
        </p:grpSpPr>
        <p:sp>
          <p:nvSpPr>
            <p:cNvPr id="33" name="楕円 32">
              <a:extLst>
                <a:ext uri="{FF2B5EF4-FFF2-40B4-BE49-F238E27FC236}">
                  <a16:creationId xmlns:a16="http://schemas.microsoft.com/office/drawing/2014/main" id="{564D2667-2EF8-0E1E-3DDC-0129EE424250}"/>
                </a:ext>
              </a:extLst>
            </p:cNvPr>
            <p:cNvSpPr/>
            <p:nvPr/>
          </p:nvSpPr>
          <p:spPr>
            <a:xfrm>
              <a:off x="5848350" y="3760470"/>
              <a:ext cx="914400" cy="914400"/>
            </a:xfrm>
            <a:prstGeom prst="ellipse">
              <a:avLst/>
            </a:prstGeom>
            <a:solidFill>
              <a:srgbClr val="0096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9A54CEDA-9B90-24A4-5CD4-06DD98F464E8}"/>
                </a:ext>
              </a:extLst>
            </p:cNvPr>
            <p:cNvGrpSpPr/>
            <p:nvPr/>
          </p:nvGrpSpPr>
          <p:grpSpPr>
            <a:xfrm>
              <a:off x="6064588" y="4128694"/>
              <a:ext cx="633392" cy="266836"/>
              <a:chOff x="6027655" y="4161855"/>
              <a:chExt cx="633392" cy="266836"/>
            </a:xfrm>
          </p:grpSpPr>
          <p:sp>
            <p:nvSpPr>
              <p:cNvPr id="35" name="正方形/長方形 34">
                <a:extLst>
                  <a:ext uri="{FF2B5EF4-FFF2-40B4-BE49-F238E27FC236}">
                    <a16:creationId xmlns:a16="http://schemas.microsoft.com/office/drawing/2014/main" id="{64A6F1CA-3F87-D2DD-AB1B-B73BC5065095}"/>
                  </a:ext>
                </a:extLst>
              </p:cNvPr>
              <p:cNvSpPr/>
              <p:nvPr/>
            </p:nvSpPr>
            <p:spPr>
              <a:xfrm rot="18983225">
                <a:off x="6085047" y="4212472"/>
                <a:ext cx="576000" cy="93193"/>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FEC318FA-AF10-ADC3-B637-23600F6858D3}"/>
                  </a:ext>
                </a:extLst>
              </p:cNvPr>
              <p:cNvSpPr/>
              <p:nvPr/>
            </p:nvSpPr>
            <p:spPr>
              <a:xfrm rot="13583225">
                <a:off x="5940834" y="4248676"/>
                <a:ext cx="266836" cy="93193"/>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 name="タイトル 1">
            <a:extLst>
              <a:ext uri="{FF2B5EF4-FFF2-40B4-BE49-F238E27FC236}">
                <a16:creationId xmlns:a16="http://schemas.microsoft.com/office/drawing/2014/main" id="{63997D9E-3CA3-CB13-A9A6-34755F381AC3}"/>
              </a:ext>
            </a:extLst>
          </p:cNvPr>
          <p:cNvSpPr>
            <a:spLocks noGrp="1"/>
          </p:cNvSpPr>
          <p:nvPr>
            <p:ph type="title"/>
          </p:nvPr>
        </p:nvSpPr>
        <p:spPr/>
        <p:txBody>
          <a:bodyPr/>
          <a:lstStyle/>
          <a:p>
            <a:r>
              <a:rPr kumimoji="1" lang="ja-JP" altLang="en-US"/>
              <a:t>証明書の効果</a:t>
            </a:r>
          </a:p>
        </p:txBody>
      </p:sp>
      <p:sp>
        <p:nvSpPr>
          <p:cNvPr id="3" name="コンテンツ プレースホルダー 2">
            <a:extLst>
              <a:ext uri="{FF2B5EF4-FFF2-40B4-BE49-F238E27FC236}">
                <a16:creationId xmlns:a16="http://schemas.microsoft.com/office/drawing/2014/main" id="{5FFDBCC1-241D-3961-D11D-D25DDB623E81}"/>
              </a:ext>
            </a:extLst>
          </p:cNvPr>
          <p:cNvSpPr>
            <a:spLocks noGrp="1"/>
          </p:cNvSpPr>
          <p:nvPr>
            <p:ph sz="half" idx="1"/>
          </p:nvPr>
        </p:nvSpPr>
        <p:spPr/>
        <p:txBody>
          <a:bodyPr/>
          <a:lstStyle/>
          <a:p>
            <a:r>
              <a:rPr lang="ja-JP" altLang="en-US" sz="4800">
                <a:solidFill>
                  <a:schemeClr val="bg1"/>
                </a:solidFill>
              </a:rPr>
              <a:t>感染リスク高</a:t>
            </a:r>
            <a:endParaRPr lang="en-US" altLang="ja-JP" sz="4800">
              <a:solidFill>
                <a:schemeClr val="bg1"/>
              </a:solidFill>
            </a:endParaRPr>
          </a:p>
          <a:p>
            <a:pPr marL="0" indent="0">
              <a:buNone/>
            </a:pPr>
            <a:endParaRPr lang="en-US" altLang="ja-JP" sz="4800">
              <a:solidFill>
                <a:schemeClr val="bg1"/>
              </a:solidFill>
            </a:endParaRPr>
          </a:p>
          <a:p>
            <a:pPr lvl="1">
              <a:buFont typeface="Wingdings" panose="05000000000000000000" pitchFamily="2" charset="2"/>
              <a:buChar char="l"/>
            </a:pPr>
            <a:r>
              <a:rPr lang="ja-JP" altLang="en-US" sz="4800">
                <a:solidFill>
                  <a:schemeClr val="bg1"/>
                </a:solidFill>
              </a:rPr>
              <a:t>感染を広げない行動を促す</a:t>
            </a:r>
            <a:endParaRPr lang="en-US" altLang="ja-JP" sz="4800">
              <a:solidFill>
                <a:schemeClr val="bg1"/>
              </a:solidFill>
            </a:endParaRPr>
          </a:p>
          <a:p>
            <a:endParaRPr kumimoji="1" lang="ja-JP" altLang="en-US"/>
          </a:p>
        </p:txBody>
      </p:sp>
      <p:sp>
        <p:nvSpPr>
          <p:cNvPr id="4" name="コンテンツ プレースホルダー 3">
            <a:extLst>
              <a:ext uri="{FF2B5EF4-FFF2-40B4-BE49-F238E27FC236}">
                <a16:creationId xmlns:a16="http://schemas.microsoft.com/office/drawing/2014/main" id="{BFCB05C2-42EF-27A4-74A5-BF3F270AB9D7}"/>
              </a:ext>
            </a:extLst>
          </p:cNvPr>
          <p:cNvSpPr>
            <a:spLocks noGrp="1"/>
          </p:cNvSpPr>
          <p:nvPr>
            <p:ph sz="half" idx="2"/>
          </p:nvPr>
        </p:nvSpPr>
        <p:spPr/>
        <p:txBody>
          <a:bodyPr/>
          <a:lstStyle/>
          <a:p>
            <a:r>
              <a:rPr lang="ja-JP" altLang="en-US" sz="4800">
                <a:solidFill>
                  <a:schemeClr val="bg1"/>
                </a:solidFill>
              </a:rPr>
              <a:t>感染リスク低</a:t>
            </a:r>
            <a:endParaRPr lang="en-US" altLang="ja-JP" sz="4800">
              <a:solidFill>
                <a:schemeClr val="bg1"/>
              </a:solidFill>
            </a:endParaRPr>
          </a:p>
          <a:p>
            <a:pPr marL="0" indent="0">
              <a:buNone/>
            </a:pPr>
            <a:endParaRPr kumimoji="1" lang="en-US" altLang="ja-JP" sz="4800">
              <a:solidFill>
                <a:schemeClr val="bg1"/>
              </a:solidFill>
            </a:endParaRPr>
          </a:p>
          <a:p>
            <a:pPr lvl="1">
              <a:buFont typeface="Wingdings" panose="05000000000000000000" pitchFamily="2" charset="2"/>
              <a:buChar char="l"/>
            </a:pPr>
            <a:r>
              <a:rPr kumimoji="1" lang="ja-JP" altLang="en-US" sz="4800">
                <a:solidFill>
                  <a:schemeClr val="bg1"/>
                </a:solidFill>
              </a:rPr>
              <a:t>感染リスクが低いことを証明</a:t>
            </a:r>
            <a:endParaRPr kumimoji="1" lang="en-US" altLang="ja-JP" sz="4800">
              <a:solidFill>
                <a:schemeClr val="bg1"/>
              </a:solidFill>
            </a:endParaRPr>
          </a:p>
          <a:p>
            <a:pPr marL="0" indent="0">
              <a:buNone/>
            </a:pPr>
            <a:endParaRPr kumimoji="1" lang="ja-JP" altLang="en-US"/>
          </a:p>
        </p:txBody>
      </p:sp>
      <p:sp>
        <p:nvSpPr>
          <p:cNvPr id="5" name="日付プレースホルダー 4">
            <a:extLst>
              <a:ext uri="{FF2B5EF4-FFF2-40B4-BE49-F238E27FC236}">
                <a16:creationId xmlns:a16="http://schemas.microsoft.com/office/drawing/2014/main" id="{A38D8CE0-D910-70CF-1071-BAEF925EA60D}"/>
              </a:ext>
            </a:extLst>
          </p:cNvPr>
          <p:cNvSpPr>
            <a:spLocks noGrp="1"/>
          </p:cNvSpPr>
          <p:nvPr>
            <p:ph type="dt" sz="half" idx="10"/>
          </p:nvPr>
        </p:nvSpPr>
        <p:spPr/>
        <p:txBody>
          <a:bodyPr/>
          <a:lstStyle/>
          <a:p>
            <a:fld id="{54C58725-4995-4241-A038-9A1CA8327538}" type="datetime1">
              <a:rPr kumimoji="1" lang="ja-JP" altLang="en-US" smtClean="0"/>
              <a:t>2023/3/24</a:t>
            </a:fld>
            <a:endParaRPr kumimoji="1" lang="ja-JP" altLang="en-US"/>
          </a:p>
        </p:txBody>
      </p:sp>
      <p:sp>
        <p:nvSpPr>
          <p:cNvPr id="6" name="スライド番号プレースホルダー 5">
            <a:extLst>
              <a:ext uri="{FF2B5EF4-FFF2-40B4-BE49-F238E27FC236}">
                <a16:creationId xmlns:a16="http://schemas.microsoft.com/office/drawing/2014/main" id="{564A4D5A-1C72-6B62-B8F1-8C81F0BFB392}"/>
              </a:ext>
            </a:extLst>
          </p:cNvPr>
          <p:cNvSpPr>
            <a:spLocks noGrp="1"/>
          </p:cNvSpPr>
          <p:nvPr>
            <p:ph type="sldNum" sz="quarter" idx="12"/>
          </p:nvPr>
        </p:nvSpPr>
        <p:spPr/>
        <p:txBody>
          <a:bodyPr/>
          <a:lstStyle/>
          <a:p>
            <a:fld id="{2412FE29-8C54-42AA-8FA3-6564FA4753A7}" type="slidenum">
              <a:rPr kumimoji="1" lang="ja-JP" altLang="en-US" smtClean="0"/>
              <a:t>39</a:t>
            </a:fld>
            <a:endParaRPr kumimoji="1" lang="ja-JP" altLang="en-US"/>
          </a:p>
        </p:txBody>
      </p:sp>
      <p:cxnSp>
        <p:nvCxnSpPr>
          <p:cNvPr id="37" name="直線コネクタ 36">
            <a:extLst>
              <a:ext uri="{FF2B5EF4-FFF2-40B4-BE49-F238E27FC236}">
                <a16:creationId xmlns:a16="http://schemas.microsoft.com/office/drawing/2014/main" id="{AA76C683-AFBC-39EA-45BA-02B82B8DF1BA}"/>
              </a:ext>
            </a:extLst>
          </p:cNvPr>
          <p:cNvCxnSpPr>
            <a:cxnSpLocks noGrp="1" noRot="1" noMove="1" noResize="1" noEditPoints="1" noAdjustHandles="1" noChangeArrowheads="1" noChangeShapeType="1"/>
          </p:cNvCxnSpPr>
          <p:nvPr/>
        </p:nvCxnSpPr>
        <p:spPr>
          <a:xfrm>
            <a:off x="361545" y="1276331"/>
            <a:ext cx="1183045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CF1F8B4-2FD5-288A-B3CC-69ECD38A4675}"/>
              </a:ext>
            </a:extLst>
          </p:cNvPr>
          <p:cNvCxnSpPr>
            <a:cxnSpLocks/>
          </p:cNvCxnSpPr>
          <p:nvPr/>
        </p:nvCxnSpPr>
        <p:spPr>
          <a:xfrm>
            <a:off x="6096000" y="1819373"/>
            <a:ext cx="0" cy="373687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3652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9B7E6-C82D-A1D6-7D0A-433A8C027609}"/>
              </a:ext>
            </a:extLst>
          </p:cNvPr>
          <p:cNvSpPr>
            <a:spLocks noGrp="1"/>
          </p:cNvSpPr>
          <p:nvPr>
            <p:ph type="title"/>
          </p:nvPr>
        </p:nvSpPr>
        <p:spPr/>
        <p:txBody>
          <a:bodyPr/>
          <a:lstStyle/>
          <a:p>
            <a:r>
              <a:rPr kumimoji="1" lang="ja-JP" altLang="en-US"/>
              <a:t>接触確認アプリ</a:t>
            </a:r>
            <a:r>
              <a:rPr kumimoji="1" lang="en-US" altLang="ja-JP"/>
              <a:t>COCOA</a:t>
            </a:r>
            <a:r>
              <a:rPr kumimoji="1" lang="ja-JP" altLang="en-US"/>
              <a:t>とは</a:t>
            </a:r>
          </a:p>
        </p:txBody>
      </p:sp>
      <p:sp>
        <p:nvSpPr>
          <p:cNvPr id="3" name="コンテンツ プレースホルダー 2">
            <a:extLst>
              <a:ext uri="{FF2B5EF4-FFF2-40B4-BE49-F238E27FC236}">
                <a16:creationId xmlns:a16="http://schemas.microsoft.com/office/drawing/2014/main" id="{B1587179-39E2-D789-2E53-DD3BC1DD572E}"/>
              </a:ext>
            </a:extLst>
          </p:cNvPr>
          <p:cNvSpPr>
            <a:spLocks noGrp="1"/>
          </p:cNvSpPr>
          <p:nvPr>
            <p:ph idx="1"/>
          </p:nvPr>
        </p:nvSpPr>
        <p:spPr/>
        <p:txBody>
          <a:bodyPr anchor="ctr"/>
          <a:lstStyle/>
          <a:p>
            <a:r>
              <a:rPr kumimoji="1" lang="ja-JP" altLang="en-US"/>
              <a:t>陽性者との</a:t>
            </a:r>
            <a:r>
              <a:rPr lang="ja-JP" altLang="en-US"/>
              <a:t>接触を通知</a:t>
            </a:r>
            <a:r>
              <a:rPr kumimoji="1" lang="ja-JP" altLang="en-US"/>
              <a:t>する</a:t>
            </a:r>
            <a:r>
              <a:rPr lang="ja-JP" altLang="en-US"/>
              <a:t>アプリ</a:t>
            </a:r>
            <a:endParaRPr lang="en-US" altLang="ja-JP"/>
          </a:p>
          <a:p>
            <a:endParaRPr lang="en-US" altLang="ja-JP"/>
          </a:p>
          <a:p>
            <a:r>
              <a:rPr lang="ja-JP" altLang="en-US"/>
              <a:t>開発・維持コストは約</a:t>
            </a:r>
            <a:r>
              <a:rPr lang="en-US" altLang="ja-JP"/>
              <a:t>3</a:t>
            </a:r>
            <a:r>
              <a:rPr lang="ja-JP" altLang="en-US"/>
              <a:t>億</a:t>
            </a:r>
            <a:r>
              <a:rPr lang="en-US" altLang="ja-JP"/>
              <a:t>9000</a:t>
            </a:r>
            <a:r>
              <a:rPr lang="ja-JP" altLang="en-US"/>
              <a:t>万円</a:t>
            </a:r>
            <a:endParaRPr lang="en-US" altLang="ja-JP"/>
          </a:p>
          <a:p>
            <a:endParaRPr lang="en-US" altLang="ja-JP"/>
          </a:p>
          <a:p>
            <a:r>
              <a:rPr lang="en-US" altLang="ja-JP"/>
              <a:t>2022</a:t>
            </a:r>
            <a:r>
              <a:rPr lang="ja-JP" altLang="en-US"/>
              <a:t>年</a:t>
            </a:r>
            <a:r>
              <a:rPr lang="en-US" altLang="ja-JP"/>
              <a:t>11</a:t>
            </a:r>
            <a:r>
              <a:rPr lang="ja-JP" altLang="en-US"/>
              <a:t>月に</a:t>
            </a:r>
            <a:r>
              <a:rPr lang="ja-JP" altLang="en-US" sz="4400" b="1">
                <a:solidFill>
                  <a:schemeClr val="bg1"/>
                </a:solidFill>
              </a:rPr>
              <a:t>サービス終了</a:t>
            </a:r>
            <a:endParaRPr lang="en-US" altLang="ja-JP"/>
          </a:p>
        </p:txBody>
      </p:sp>
      <p:sp>
        <p:nvSpPr>
          <p:cNvPr id="4" name="日付プレースホルダー 3">
            <a:extLst>
              <a:ext uri="{FF2B5EF4-FFF2-40B4-BE49-F238E27FC236}">
                <a16:creationId xmlns:a16="http://schemas.microsoft.com/office/drawing/2014/main" id="{D78738B2-96B3-4B23-20F3-6B32C269552F}"/>
              </a:ext>
            </a:extLst>
          </p:cNvPr>
          <p:cNvSpPr>
            <a:spLocks noGrp="1"/>
          </p:cNvSpPr>
          <p:nvPr>
            <p:ph type="dt" sz="half" idx="10"/>
          </p:nvPr>
        </p:nvSpPr>
        <p:spPr/>
        <p:txBody>
          <a:bodyPr/>
          <a:lstStyle/>
          <a:p>
            <a:fld id="{8A5B663B-CBF7-4691-8707-68D62326C76D}"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2F66EFE4-507A-CB76-77A8-F2CC39C741B0}"/>
              </a:ext>
            </a:extLst>
          </p:cNvPr>
          <p:cNvSpPr>
            <a:spLocks noGrp="1"/>
          </p:cNvSpPr>
          <p:nvPr>
            <p:ph type="sldNum" sz="quarter" idx="12"/>
          </p:nvPr>
        </p:nvSpPr>
        <p:spPr/>
        <p:txBody>
          <a:bodyPr/>
          <a:lstStyle/>
          <a:p>
            <a:fld id="{2412FE29-8C54-42AA-8FA3-6564FA4753A7}" type="slidenum">
              <a:rPr kumimoji="1" lang="ja-JP" altLang="en-US" smtClean="0"/>
              <a:t>4</a:t>
            </a:fld>
            <a:endParaRPr kumimoji="1" lang="ja-JP" altLang="en-US"/>
          </a:p>
        </p:txBody>
      </p:sp>
      <p:pic>
        <p:nvPicPr>
          <p:cNvPr id="10" name="コンテンツ プレースホルダー 4" descr="グラフ&#10;&#10;自動的に生成された説明">
            <a:extLst>
              <a:ext uri="{FF2B5EF4-FFF2-40B4-BE49-F238E27FC236}">
                <a16:creationId xmlns:a16="http://schemas.microsoft.com/office/drawing/2014/main" id="{C53645EE-E352-9F9F-C5CD-17A9816DB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pic>
        <p:nvPicPr>
          <p:cNvPr id="2056" name="Picture 8">
            <a:extLst>
              <a:ext uri="{FF2B5EF4-FFF2-40B4-BE49-F238E27FC236}">
                <a16:creationId xmlns:a16="http://schemas.microsoft.com/office/drawing/2014/main" id="{6CBC3D25-C84F-9C97-0C84-D1B97CF22B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22"/>
          <a:stretch/>
        </p:blipFill>
        <p:spPr bwMode="auto">
          <a:xfrm>
            <a:off x="8173837" y="1300409"/>
            <a:ext cx="3402000" cy="7052162"/>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624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2DCB0-24A6-9C45-BA31-4E50A97FC030}"/>
              </a:ext>
            </a:extLst>
          </p:cNvPr>
          <p:cNvSpPr>
            <a:spLocks noGrp="1"/>
          </p:cNvSpPr>
          <p:nvPr>
            <p:ph type="title"/>
          </p:nvPr>
        </p:nvSpPr>
        <p:spPr/>
        <p:txBody>
          <a:bodyPr/>
          <a:lstStyle/>
          <a:p>
            <a:r>
              <a:rPr kumimoji="1" lang="ja-JP" altLang="en-US"/>
              <a:t>周囲の人数をカウント</a:t>
            </a:r>
          </a:p>
        </p:txBody>
      </p:sp>
      <p:sp>
        <p:nvSpPr>
          <p:cNvPr id="3" name="日付プレースホルダー 2">
            <a:extLst>
              <a:ext uri="{FF2B5EF4-FFF2-40B4-BE49-F238E27FC236}">
                <a16:creationId xmlns:a16="http://schemas.microsoft.com/office/drawing/2014/main" id="{E945D74F-089E-B61E-73AA-B4CD9FC8A611}"/>
              </a:ext>
            </a:extLst>
          </p:cNvPr>
          <p:cNvSpPr>
            <a:spLocks noGrp="1"/>
          </p:cNvSpPr>
          <p:nvPr>
            <p:ph type="dt" sz="half" idx="10"/>
          </p:nvPr>
        </p:nvSpPr>
        <p:spPr/>
        <p:txBody>
          <a:bodyPr/>
          <a:lstStyle/>
          <a:p>
            <a:fld id="{4D28B698-FEA1-4BF0-9F86-A58E18929807}" type="datetime1">
              <a:rPr kumimoji="1" lang="ja-JP" altLang="en-US" smtClean="0"/>
              <a:t>2023/3/24</a:t>
            </a:fld>
            <a:endParaRPr kumimoji="1" lang="ja-JP" altLang="en-US"/>
          </a:p>
        </p:txBody>
      </p:sp>
      <p:sp>
        <p:nvSpPr>
          <p:cNvPr id="4" name="スライド番号プレースホルダー 3">
            <a:extLst>
              <a:ext uri="{FF2B5EF4-FFF2-40B4-BE49-F238E27FC236}">
                <a16:creationId xmlns:a16="http://schemas.microsoft.com/office/drawing/2014/main" id="{AEC8FC7C-CB9C-4E80-5529-50ED70FFBA1F}"/>
              </a:ext>
            </a:extLst>
          </p:cNvPr>
          <p:cNvSpPr>
            <a:spLocks noGrp="1"/>
          </p:cNvSpPr>
          <p:nvPr>
            <p:ph type="sldNum" sz="quarter" idx="12"/>
          </p:nvPr>
        </p:nvSpPr>
        <p:spPr/>
        <p:txBody>
          <a:bodyPr/>
          <a:lstStyle/>
          <a:p>
            <a:fld id="{2412FE29-8C54-42AA-8FA3-6564FA4753A7}" type="slidenum">
              <a:rPr kumimoji="1" lang="ja-JP" altLang="en-US" smtClean="0"/>
              <a:t>40</a:t>
            </a:fld>
            <a:endParaRPr kumimoji="1" lang="ja-JP" altLang="en-US"/>
          </a:p>
        </p:txBody>
      </p:sp>
      <p:pic>
        <p:nvPicPr>
          <p:cNvPr id="1036" name="Picture 12" descr="傘の花 - Kyaruの日記">
            <a:extLst>
              <a:ext uri="{FF2B5EF4-FFF2-40B4-BE49-F238E27FC236}">
                <a16:creationId xmlns:a16="http://schemas.microsoft.com/office/drawing/2014/main" id="{3FF53CF5-EB7F-B683-84F3-78E25A88D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72" y="2400300"/>
            <a:ext cx="6985448" cy="4191269"/>
          </a:xfrm>
          <a:prstGeom prst="rect">
            <a:avLst/>
          </a:prstGeom>
          <a:noFill/>
          <a:extLst>
            <a:ext uri="{909E8E84-426E-40DD-AFC4-6F175D3DCCD1}">
              <a14:hiddenFill xmlns:a14="http://schemas.microsoft.com/office/drawing/2010/main">
                <a:solidFill>
                  <a:srgbClr val="FFFFFF"/>
                </a:solidFill>
              </a14:hiddenFill>
            </a:ext>
          </a:extLst>
        </p:spPr>
      </p:pic>
      <p:sp>
        <p:nvSpPr>
          <p:cNvPr id="37" name="正方形/長方形 36">
            <a:extLst>
              <a:ext uri="{FF2B5EF4-FFF2-40B4-BE49-F238E27FC236}">
                <a16:creationId xmlns:a16="http://schemas.microsoft.com/office/drawing/2014/main" id="{6C500712-D7FC-8D29-F9E5-C31068B638A1}"/>
              </a:ext>
            </a:extLst>
          </p:cNvPr>
          <p:cNvSpPr/>
          <p:nvPr/>
        </p:nvSpPr>
        <p:spPr>
          <a:xfrm>
            <a:off x="3086100" y="3181350"/>
            <a:ext cx="1095375" cy="14502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A0B1CEA-8EDD-2BF6-40A1-47C218F5C9AF}"/>
              </a:ext>
            </a:extLst>
          </p:cNvPr>
          <p:cNvSpPr/>
          <p:nvPr/>
        </p:nvSpPr>
        <p:spPr>
          <a:xfrm>
            <a:off x="1186195" y="1458644"/>
            <a:ext cx="4732911" cy="4732911"/>
          </a:xfrm>
          <a:prstGeom prst="ellipse">
            <a:avLst/>
          </a:prstGeom>
          <a:solidFill>
            <a:schemeClr val="accent1">
              <a:alpha val="40000"/>
            </a:schemeClr>
          </a:solidFill>
          <a:ln w="76200">
            <a:solidFill>
              <a:schemeClr val="accent2"/>
            </a:solidFill>
          </a:ln>
          <a:scene3d>
            <a:camera prst="orthographicFront">
              <a:rot lat="1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571D5D95-8C1C-50CB-8837-26DFA19B1EF0}"/>
              </a:ext>
            </a:extLst>
          </p:cNvPr>
          <p:cNvSpPr/>
          <p:nvPr/>
        </p:nvSpPr>
        <p:spPr>
          <a:xfrm flipV="1">
            <a:off x="2315773" y="425607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7077E23F-7B2D-FE2B-5CDF-0DD022365EEA}"/>
              </a:ext>
            </a:extLst>
          </p:cNvPr>
          <p:cNvSpPr/>
          <p:nvPr/>
        </p:nvSpPr>
        <p:spPr>
          <a:xfrm flipV="1">
            <a:off x="1810948" y="347502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F4B11A43-D620-43B6-DD3E-D6205CEAC3ED}"/>
              </a:ext>
            </a:extLst>
          </p:cNvPr>
          <p:cNvSpPr/>
          <p:nvPr/>
        </p:nvSpPr>
        <p:spPr>
          <a:xfrm flipV="1">
            <a:off x="1586358" y="2413433"/>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DFF5F0A6-81F6-C7A4-469A-43BA0DD29728}"/>
              </a:ext>
            </a:extLst>
          </p:cNvPr>
          <p:cNvSpPr/>
          <p:nvPr/>
        </p:nvSpPr>
        <p:spPr>
          <a:xfrm flipV="1">
            <a:off x="3329982" y="2280368"/>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69F43275-B94B-8EE5-5DAD-2BD6B4A68842}"/>
              </a:ext>
            </a:extLst>
          </p:cNvPr>
          <p:cNvSpPr/>
          <p:nvPr/>
        </p:nvSpPr>
        <p:spPr>
          <a:xfrm flipV="1">
            <a:off x="4782748" y="3825099"/>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AD587280-1C28-96E5-57A6-7A3A307E5C5F}"/>
              </a:ext>
            </a:extLst>
          </p:cNvPr>
          <p:cNvSpPr/>
          <p:nvPr/>
        </p:nvSpPr>
        <p:spPr>
          <a:xfrm flipV="1">
            <a:off x="3554572" y="4941871"/>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E53A664F-A2BA-7F3B-B194-EF25D8F99359}"/>
              </a:ext>
            </a:extLst>
          </p:cNvPr>
          <p:cNvSpPr/>
          <p:nvPr/>
        </p:nvSpPr>
        <p:spPr>
          <a:xfrm flipV="1">
            <a:off x="5007338" y="4886686"/>
            <a:ext cx="224590" cy="239863"/>
          </a:xfrm>
          <a:prstGeom prst="triangl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コンテンツ プレースホルダー 4" descr="グラフ&#10;&#10;自動的に生成された説明">
            <a:extLst>
              <a:ext uri="{FF2B5EF4-FFF2-40B4-BE49-F238E27FC236}">
                <a16:creationId xmlns:a16="http://schemas.microsoft.com/office/drawing/2014/main" id="{0C7730B1-A667-1AFC-4B7E-316BA67A3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sp>
        <p:nvSpPr>
          <p:cNvPr id="36" name="フリーフォーム: 図形 35">
            <a:extLst>
              <a:ext uri="{FF2B5EF4-FFF2-40B4-BE49-F238E27FC236}">
                <a16:creationId xmlns:a16="http://schemas.microsoft.com/office/drawing/2014/main" id="{B87C8CEE-090A-A751-0D29-268D8BC2E57B}"/>
              </a:ext>
            </a:extLst>
          </p:cNvPr>
          <p:cNvSpPr/>
          <p:nvPr/>
        </p:nvSpPr>
        <p:spPr>
          <a:xfrm>
            <a:off x="3787140" y="2135772"/>
            <a:ext cx="5303520" cy="1620888"/>
          </a:xfrm>
          <a:custGeom>
            <a:avLst/>
            <a:gdLst>
              <a:gd name="connsiteX0" fmla="*/ 0 w 5303520"/>
              <a:gd name="connsiteY0" fmla="*/ 1620888 h 1620888"/>
              <a:gd name="connsiteX1" fmla="*/ 2369820 w 5303520"/>
              <a:gd name="connsiteY1" fmla="*/ 35928 h 1620888"/>
              <a:gd name="connsiteX2" fmla="*/ 5303520 w 5303520"/>
              <a:gd name="connsiteY2" fmla="*/ 668388 h 1620888"/>
            </a:gdLst>
            <a:ahLst/>
            <a:cxnLst>
              <a:cxn ang="0">
                <a:pos x="connsiteX0" y="connsiteY0"/>
              </a:cxn>
              <a:cxn ang="0">
                <a:pos x="connsiteX1" y="connsiteY1"/>
              </a:cxn>
              <a:cxn ang="0">
                <a:pos x="connsiteX2" y="connsiteY2"/>
              </a:cxn>
            </a:cxnLst>
            <a:rect l="l" t="t" r="r" b="b"/>
            <a:pathLst>
              <a:path w="5303520" h="1620888">
                <a:moveTo>
                  <a:pt x="0" y="1620888"/>
                </a:moveTo>
                <a:cubicBezTo>
                  <a:pt x="742950" y="907783"/>
                  <a:pt x="1485900" y="194678"/>
                  <a:pt x="2369820" y="35928"/>
                </a:cubicBezTo>
                <a:cubicBezTo>
                  <a:pt x="3253740" y="-122822"/>
                  <a:pt x="4278630" y="272783"/>
                  <a:pt x="5303520" y="668388"/>
                </a:cubicBezTo>
              </a:path>
            </a:pathLst>
          </a:custGeom>
          <a:noFill/>
          <a:ln w="76200">
            <a:solidFill>
              <a:schemeClr val="accent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81ED024B-74F0-195B-463C-B609DE8302D3}"/>
              </a:ext>
            </a:extLst>
          </p:cNvPr>
          <p:cNvGrpSpPr/>
          <p:nvPr/>
        </p:nvGrpSpPr>
        <p:grpSpPr>
          <a:xfrm>
            <a:off x="3657600" y="2135772"/>
            <a:ext cx="1125148" cy="1620888"/>
            <a:chOff x="3657600" y="2135772"/>
            <a:chExt cx="1125148" cy="1620888"/>
          </a:xfrm>
        </p:grpSpPr>
        <p:cxnSp>
          <p:nvCxnSpPr>
            <p:cNvPr id="6" name="直線矢印コネクタ 5">
              <a:extLst>
                <a:ext uri="{FF2B5EF4-FFF2-40B4-BE49-F238E27FC236}">
                  <a16:creationId xmlns:a16="http://schemas.microsoft.com/office/drawing/2014/main" id="{FA474D99-A1E3-985E-3A66-A7C111EA6C1E}"/>
                </a:ext>
              </a:extLst>
            </p:cNvPr>
            <p:cNvCxnSpPr/>
            <p:nvPr/>
          </p:nvCxnSpPr>
          <p:spPr>
            <a:xfrm flipH="1">
              <a:off x="3657600" y="2135772"/>
              <a:ext cx="1125148" cy="1620888"/>
            </a:xfrm>
            <a:prstGeom prst="straightConnector1">
              <a:avLst/>
            </a:prstGeom>
            <a:ln w="28575">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テキスト ボックス 7">
              <a:extLst>
                <a:ext uri="{FF2B5EF4-FFF2-40B4-BE49-F238E27FC236}">
                  <a16:creationId xmlns:a16="http://schemas.microsoft.com/office/drawing/2014/main" id="{C0E9AE92-AE44-3E34-0ABA-B5D30EE000DD}"/>
                </a:ext>
              </a:extLst>
            </p:cNvPr>
            <p:cNvSpPr txBox="1"/>
            <p:nvPr/>
          </p:nvSpPr>
          <p:spPr>
            <a:xfrm rot="18180000">
              <a:off x="3861516" y="2596670"/>
              <a:ext cx="639919" cy="369332"/>
            </a:xfrm>
            <a:prstGeom prst="rect">
              <a:avLst/>
            </a:prstGeom>
            <a:noFill/>
          </p:spPr>
          <p:txBody>
            <a:bodyPr wrap="none" rtlCol="0">
              <a:spAutoFit/>
            </a:bodyPr>
            <a:lstStyle/>
            <a:p>
              <a:r>
                <a:rPr kumimoji="1" lang="en-US" altLang="ja-JP">
                  <a:solidFill>
                    <a:schemeClr val="accent2"/>
                  </a:solidFill>
                </a:rPr>
                <a:t>15m</a:t>
              </a:r>
              <a:endParaRPr kumimoji="1" lang="ja-JP" altLang="en-US">
                <a:solidFill>
                  <a:schemeClr val="accent2"/>
                </a:solidFill>
              </a:endParaRPr>
            </a:p>
          </p:txBody>
        </p:sp>
      </p:grpSp>
    </p:spTree>
    <p:extLst>
      <p:ext uri="{BB962C8B-B14F-4D97-AF65-F5344CB8AC3E}">
        <p14:creationId xmlns:p14="http://schemas.microsoft.com/office/powerpoint/2010/main" val="301493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out)">
                                      <p:cBhvr>
                                        <p:cTn id="12" dur="10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150"/>
                                        <p:tgtEl>
                                          <p:spTgt spid="13"/>
                                        </p:tgtEl>
                                      </p:cBhvr>
                                    </p:animEffect>
                                  </p:childTnLst>
                                </p:cTn>
                              </p:par>
                            </p:childTnLst>
                          </p:cTn>
                        </p:par>
                        <p:par>
                          <p:cTn id="21" fill="hold">
                            <p:stCondLst>
                              <p:cond delay="150"/>
                            </p:stCondLst>
                            <p:childTnLst>
                              <p:par>
                                <p:cTn id="22" presetID="2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150"/>
                                        <p:tgtEl>
                                          <p:spTgt spid="14"/>
                                        </p:tgtEl>
                                      </p:cBhvr>
                                    </p:animEffect>
                                  </p:childTnLst>
                                </p:cTn>
                              </p:par>
                            </p:childTnLst>
                          </p:cTn>
                        </p:par>
                        <p:par>
                          <p:cTn id="25" fill="hold">
                            <p:stCondLst>
                              <p:cond delay="300"/>
                            </p:stCondLst>
                            <p:childTnLst>
                              <p:par>
                                <p:cTn id="26" presetID="22" presetClass="entr" presetSubtype="4"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150"/>
                                        <p:tgtEl>
                                          <p:spTgt spid="16"/>
                                        </p:tgtEl>
                                      </p:cBhvr>
                                    </p:animEffect>
                                  </p:childTnLst>
                                </p:cTn>
                              </p:par>
                            </p:childTnLst>
                          </p:cTn>
                        </p:par>
                        <p:par>
                          <p:cTn id="29" fill="hold">
                            <p:stCondLst>
                              <p:cond delay="450"/>
                            </p:stCondLst>
                            <p:childTnLst>
                              <p:par>
                                <p:cTn id="30" presetID="2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150"/>
                                        <p:tgtEl>
                                          <p:spTgt spid="15"/>
                                        </p:tgtEl>
                                      </p:cBhvr>
                                    </p:animEffect>
                                  </p:childTnLst>
                                </p:cTn>
                              </p:par>
                            </p:childTnLst>
                          </p:cTn>
                        </p:par>
                        <p:par>
                          <p:cTn id="33" fill="hold">
                            <p:stCondLst>
                              <p:cond delay="6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150"/>
                                        <p:tgtEl>
                                          <p:spTgt spid="7"/>
                                        </p:tgtEl>
                                      </p:cBhvr>
                                    </p:animEffect>
                                  </p:childTnLst>
                                </p:cTn>
                              </p:par>
                            </p:childTnLst>
                          </p:cTn>
                        </p:par>
                        <p:par>
                          <p:cTn id="37" fill="hold">
                            <p:stCondLst>
                              <p:cond delay="750"/>
                            </p:stCondLst>
                            <p:childTnLst>
                              <p:par>
                                <p:cTn id="38" presetID="2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150"/>
                                        <p:tgtEl>
                                          <p:spTgt spid="11"/>
                                        </p:tgtEl>
                                      </p:cBhvr>
                                    </p:animEffect>
                                  </p:childTnLst>
                                </p:cTn>
                              </p:par>
                            </p:childTnLst>
                          </p:cTn>
                        </p:par>
                        <p:par>
                          <p:cTn id="41" fill="hold">
                            <p:stCondLst>
                              <p:cond delay="900"/>
                            </p:stCondLst>
                            <p:childTnLst>
                              <p:par>
                                <p:cTn id="42" presetID="2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150"/>
                                        <p:tgtEl>
                                          <p:spTgt spid="12"/>
                                        </p:tgtEl>
                                      </p:cBhvr>
                                    </p:animEffect>
                                  </p:childTnLst>
                                </p:cTn>
                              </p:par>
                            </p:childTnLst>
                          </p:cTn>
                        </p:par>
                        <p:par>
                          <p:cTn id="45" fill="hold">
                            <p:stCondLst>
                              <p:cond delay="1050"/>
                            </p:stCondLst>
                            <p:childTnLst>
                              <p:par>
                                <p:cTn id="46" presetID="22" presetClass="entr" presetSubtype="8"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0" grpId="0" animBg="1"/>
      <p:bldP spid="7" grpId="0" animBg="1"/>
      <p:bldP spid="11" grpId="0" animBg="1"/>
      <p:bldP spid="12" grpId="0" animBg="1"/>
      <p:bldP spid="13" grpId="0" animBg="1"/>
      <p:bldP spid="14" grpId="0" animBg="1"/>
      <p:bldP spid="15" grpId="0" animBg="1"/>
      <p:bldP spid="16"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8DFCC-86ED-7E6F-F9A8-8ED3276FDA51}"/>
              </a:ext>
            </a:extLst>
          </p:cNvPr>
          <p:cNvSpPr>
            <a:spLocks noGrp="1"/>
          </p:cNvSpPr>
          <p:nvPr>
            <p:ph type="title"/>
          </p:nvPr>
        </p:nvSpPr>
        <p:spPr/>
        <p:txBody>
          <a:bodyPr/>
          <a:lstStyle/>
          <a:p>
            <a:r>
              <a:rPr lang="ja-JP" altLang="en-US"/>
              <a:t>核となる</a:t>
            </a:r>
            <a:r>
              <a:rPr lang="en-US" altLang="ja-JP"/>
              <a:t>3</a:t>
            </a:r>
            <a:r>
              <a:rPr lang="ja-JP" altLang="en-US"/>
              <a:t>つの機能</a:t>
            </a:r>
            <a:endParaRPr kumimoji="1" lang="ja-JP" altLang="en-US"/>
          </a:p>
        </p:txBody>
      </p:sp>
      <p:sp>
        <p:nvSpPr>
          <p:cNvPr id="3" name="コンテンツ プレースホルダー 2">
            <a:extLst>
              <a:ext uri="{FF2B5EF4-FFF2-40B4-BE49-F238E27FC236}">
                <a16:creationId xmlns:a16="http://schemas.microsoft.com/office/drawing/2014/main" id="{C4E99CAE-4BCC-7FEE-59FC-205CB4B4873A}"/>
              </a:ext>
            </a:extLst>
          </p:cNvPr>
          <p:cNvSpPr>
            <a:spLocks noGrp="1"/>
          </p:cNvSpPr>
          <p:nvPr>
            <p:ph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7EBE18D3-11BD-6B61-3E3B-D2211EA7A4A7}"/>
              </a:ext>
            </a:extLst>
          </p:cNvPr>
          <p:cNvSpPr>
            <a:spLocks noGrp="1"/>
          </p:cNvSpPr>
          <p:nvPr>
            <p:ph type="dt" sz="half" idx="10"/>
          </p:nvPr>
        </p:nvSpPr>
        <p:spPr/>
        <p:txBody>
          <a:bodyPr/>
          <a:lstStyle/>
          <a:p>
            <a:fld id="{26E5D3B8-9024-4FF7-A3B4-DA2D38D5A0B0}"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C9CCC383-7977-1332-106C-3A6A35F91CFF}"/>
              </a:ext>
            </a:extLst>
          </p:cNvPr>
          <p:cNvSpPr>
            <a:spLocks noGrp="1"/>
          </p:cNvSpPr>
          <p:nvPr>
            <p:ph type="sldNum" sz="quarter" idx="12"/>
          </p:nvPr>
        </p:nvSpPr>
        <p:spPr/>
        <p:txBody>
          <a:bodyPr/>
          <a:lstStyle/>
          <a:p>
            <a:fld id="{2412FE29-8C54-42AA-8FA3-6564FA4753A7}" type="slidenum">
              <a:rPr kumimoji="1" lang="ja-JP" altLang="en-US" smtClean="0"/>
              <a:t>41</a:t>
            </a:fld>
            <a:endParaRPr kumimoji="1" lang="ja-JP" altLang="en-US"/>
          </a:p>
        </p:txBody>
      </p:sp>
      <p:grpSp>
        <p:nvGrpSpPr>
          <p:cNvPr id="37" name="グループ化 36">
            <a:extLst>
              <a:ext uri="{FF2B5EF4-FFF2-40B4-BE49-F238E27FC236}">
                <a16:creationId xmlns:a16="http://schemas.microsoft.com/office/drawing/2014/main" id="{5AA83AF3-ED09-9A50-66BC-9BACB12A71C7}"/>
              </a:ext>
            </a:extLst>
          </p:cNvPr>
          <p:cNvGrpSpPr/>
          <p:nvPr/>
        </p:nvGrpSpPr>
        <p:grpSpPr>
          <a:xfrm>
            <a:off x="4404681" y="2367404"/>
            <a:ext cx="3090357" cy="3691945"/>
            <a:chOff x="4404681" y="2367404"/>
            <a:chExt cx="3090357" cy="3691945"/>
          </a:xfrm>
        </p:grpSpPr>
        <p:sp>
          <p:nvSpPr>
            <p:cNvPr id="7" name="テキスト ボックス 6">
              <a:extLst>
                <a:ext uri="{FF2B5EF4-FFF2-40B4-BE49-F238E27FC236}">
                  <a16:creationId xmlns:a16="http://schemas.microsoft.com/office/drawing/2014/main" id="{5EEB25FC-8280-148A-7FEC-0EB02C5C7080}"/>
                </a:ext>
              </a:extLst>
            </p:cNvPr>
            <p:cNvSpPr txBox="1"/>
            <p:nvPr/>
          </p:nvSpPr>
          <p:spPr>
            <a:xfrm>
              <a:off x="4404681" y="4859020"/>
              <a:ext cx="3090357"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予防意識を持たせる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証明書機能</a:t>
              </a:r>
            </a:p>
          </p:txBody>
        </p:sp>
        <p:grpSp>
          <p:nvGrpSpPr>
            <p:cNvPr id="9" name="グループ化 8">
              <a:extLst>
                <a:ext uri="{FF2B5EF4-FFF2-40B4-BE49-F238E27FC236}">
                  <a16:creationId xmlns:a16="http://schemas.microsoft.com/office/drawing/2014/main" id="{2F7066AE-9840-C13F-BD2D-F8633D08B2DE}"/>
                </a:ext>
              </a:extLst>
            </p:cNvPr>
            <p:cNvGrpSpPr/>
            <p:nvPr/>
          </p:nvGrpSpPr>
          <p:grpSpPr>
            <a:xfrm>
              <a:off x="4901433" y="2367404"/>
              <a:ext cx="2104142" cy="2104142"/>
              <a:chOff x="5852940" y="2624980"/>
              <a:chExt cx="2104142" cy="2104142"/>
            </a:xfrm>
          </p:grpSpPr>
          <p:pic>
            <p:nvPicPr>
              <p:cNvPr id="10" name="グラフィックス 9" descr="考え 枠線">
                <a:extLst>
                  <a:ext uri="{FF2B5EF4-FFF2-40B4-BE49-F238E27FC236}">
                    <a16:creationId xmlns:a16="http://schemas.microsoft.com/office/drawing/2014/main" id="{51DEE35C-F1C9-A8AB-11D4-FB989879A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2940" y="2624980"/>
                <a:ext cx="2104142" cy="2104142"/>
              </a:xfrm>
              <a:prstGeom prst="rect">
                <a:avLst/>
              </a:prstGeom>
            </p:spPr>
          </p:pic>
          <p:grpSp>
            <p:nvGrpSpPr>
              <p:cNvPr id="11" name="グループ化 10">
                <a:extLst>
                  <a:ext uri="{FF2B5EF4-FFF2-40B4-BE49-F238E27FC236}">
                    <a16:creationId xmlns:a16="http://schemas.microsoft.com/office/drawing/2014/main" id="{6D1F05A1-30F2-1559-950C-E034860A5133}"/>
                  </a:ext>
                </a:extLst>
              </p:cNvPr>
              <p:cNvGrpSpPr/>
              <p:nvPr/>
            </p:nvGrpSpPr>
            <p:grpSpPr>
              <a:xfrm>
                <a:off x="6766174" y="2947328"/>
                <a:ext cx="845659" cy="644326"/>
                <a:chOff x="4973839" y="2383345"/>
                <a:chExt cx="1466413" cy="1117294"/>
              </a:xfrm>
            </p:grpSpPr>
            <p:pic>
              <p:nvPicPr>
                <p:cNvPr id="12" name="グラフィックス 11" descr="怒った顔 (塗りつぶし) 単色塗りつぶし">
                  <a:extLst>
                    <a:ext uri="{FF2B5EF4-FFF2-40B4-BE49-F238E27FC236}">
                      <a16:creationId xmlns:a16="http://schemas.microsoft.com/office/drawing/2014/main" id="{89A83B59-615D-E9D0-F417-8FDAEBDCA4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3839" y="2383345"/>
                  <a:ext cx="914400" cy="914400"/>
                </a:xfrm>
                <a:prstGeom prst="rect">
                  <a:avLst/>
                </a:prstGeom>
              </p:spPr>
            </p:pic>
            <p:pic>
              <p:nvPicPr>
                <p:cNvPr id="13" name="グラフィックス 12" descr="筋骨たくましい腕 単色塗りつぶし">
                  <a:extLst>
                    <a:ext uri="{FF2B5EF4-FFF2-40B4-BE49-F238E27FC236}">
                      <a16:creationId xmlns:a16="http://schemas.microsoft.com/office/drawing/2014/main" id="{47B696FA-7FCB-5113-8A18-71F9B88C36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5852" y="2586239"/>
                  <a:ext cx="914400" cy="914400"/>
                </a:xfrm>
                <a:prstGeom prst="rect">
                  <a:avLst/>
                </a:prstGeom>
              </p:spPr>
            </p:pic>
          </p:grpSp>
        </p:grpSp>
      </p:grpSp>
      <p:grpSp>
        <p:nvGrpSpPr>
          <p:cNvPr id="38" name="グループ化 37">
            <a:extLst>
              <a:ext uri="{FF2B5EF4-FFF2-40B4-BE49-F238E27FC236}">
                <a16:creationId xmlns:a16="http://schemas.microsoft.com/office/drawing/2014/main" id="{AC69C0E3-1205-640E-70CF-1A205A3AC850}"/>
              </a:ext>
            </a:extLst>
          </p:cNvPr>
          <p:cNvGrpSpPr/>
          <p:nvPr/>
        </p:nvGrpSpPr>
        <p:grpSpPr>
          <a:xfrm>
            <a:off x="8215819" y="2250437"/>
            <a:ext cx="3255401" cy="3808912"/>
            <a:chOff x="8215819" y="2250437"/>
            <a:chExt cx="3255401" cy="3808912"/>
          </a:xfrm>
        </p:grpSpPr>
        <p:sp>
          <p:nvSpPr>
            <p:cNvPr id="8" name="テキスト ボックス 7">
              <a:extLst>
                <a:ext uri="{FF2B5EF4-FFF2-40B4-BE49-F238E27FC236}">
                  <a16:creationId xmlns:a16="http://schemas.microsoft.com/office/drawing/2014/main" id="{7D4E1F93-7B24-5BBA-4A7D-5688DAB3E2B2}"/>
                </a:ext>
              </a:extLst>
            </p:cNvPr>
            <p:cNvSpPr txBox="1"/>
            <p:nvPr/>
          </p:nvSpPr>
          <p:spPr>
            <a:xfrm>
              <a:off x="8215819" y="4859020"/>
              <a:ext cx="3255401"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正しい情報を伝える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お知らせ機能</a:t>
              </a:r>
            </a:p>
          </p:txBody>
        </p:sp>
        <p:grpSp>
          <p:nvGrpSpPr>
            <p:cNvPr id="14" name="グループ化 13">
              <a:extLst>
                <a:ext uri="{FF2B5EF4-FFF2-40B4-BE49-F238E27FC236}">
                  <a16:creationId xmlns:a16="http://schemas.microsoft.com/office/drawing/2014/main" id="{AED5D928-CB5E-0133-58D3-47698708993C}"/>
                </a:ext>
              </a:extLst>
            </p:cNvPr>
            <p:cNvGrpSpPr/>
            <p:nvPr/>
          </p:nvGrpSpPr>
          <p:grpSpPr>
            <a:xfrm>
              <a:off x="8510402" y="2250437"/>
              <a:ext cx="2666234" cy="2338076"/>
              <a:chOff x="7258368" y="4148626"/>
              <a:chExt cx="2666234" cy="2338076"/>
            </a:xfrm>
          </p:grpSpPr>
          <p:pic>
            <p:nvPicPr>
              <p:cNvPr id="15" name="グラフィックス 14" descr="情報 単色塗りつぶし">
                <a:extLst>
                  <a:ext uri="{FF2B5EF4-FFF2-40B4-BE49-F238E27FC236}">
                    <a16:creationId xmlns:a16="http://schemas.microsoft.com/office/drawing/2014/main" id="{501AADC5-1057-7B54-7C95-ADC7B115C8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2759" y="4148626"/>
                <a:ext cx="746581" cy="746581"/>
              </a:xfrm>
              <a:prstGeom prst="rect">
                <a:avLst/>
              </a:prstGeom>
            </p:spPr>
          </p:pic>
          <p:pic>
            <p:nvPicPr>
              <p:cNvPr id="16" name="グラフィックス 15" descr="スマート フォン 単色塗りつぶし">
                <a:extLst>
                  <a:ext uri="{FF2B5EF4-FFF2-40B4-BE49-F238E27FC236}">
                    <a16:creationId xmlns:a16="http://schemas.microsoft.com/office/drawing/2014/main" id="{708614F5-75BE-C415-55E2-306BD76281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8368" y="4717332"/>
                <a:ext cx="1293077" cy="1293077"/>
              </a:xfrm>
              <a:prstGeom prst="rect">
                <a:avLst/>
              </a:prstGeom>
            </p:spPr>
          </p:pic>
          <p:pic>
            <p:nvPicPr>
              <p:cNvPr id="17" name="グラフィックス 16" descr="新聞 枠線">
                <a:extLst>
                  <a:ext uri="{FF2B5EF4-FFF2-40B4-BE49-F238E27FC236}">
                    <a16:creationId xmlns:a16="http://schemas.microsoft.com/office/drawing/2014/main" id="{14EAEF1A-388E-9897-AE85-D16518DAB55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00662" y="5159626"/>
                <a:ext cx="408491" cy="408491"/>
              </a:xfrm>
              <a:prstGeom prst="rect">
                <a:avLst/>
              </a:prstGeom>
            </p:spPr>
          </p:pic>
          <p:pic>
            <p:nvPicPr>
              <p:cNvPr id="18" name="グラフィックス 17" descr="情報 単色塗りつぶし">
                <a:extLst>
                  <a:ext uri="{FF2B5EF4-FFF2-40B4-BE49-F238E27FC236}">
                    <a16:creationId xmlns:a16="http://schemas.microsoft.com/office/drawing/2014/main" id="{814BE0C9-1C82-CC7D-D211-12259929A8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4657" y="4922298"/>
                <a:ext cx="746581" cy="746581"/>
              </a:xfrm>
              <a:prstGeom prst="rect">
                <a:avLst/>
              </a:prstGeom>
            </p:spPr>
          </p:pic>
          <p:pic>
            <p:nvPicPr>
              <p:cNvPr id="19" name="グラフィックス 18" descr="情報 単色塗りつぶし">
                <a:extLst>
                  <a:ext uri="{FF2B5EF4-FFF2-40B4-BE49-F238E27FC236}">
                    <a16:creationId xmlns:a16="http://schemas.microsoft.com/office/drawing/2014/main" id="{B956E4B2-7BD2-672F-B533-78396ADBA2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4656" y="5740121"/>
                <a:ext cx="746581" cy="746581"/>
              </a:xfrm>
              <a:prstGeom prst="rect">
                <a:avLst/>
              </a:prstGeom>
            </p:spPr>
          </p:pic>
          <p:sp>
            <p:nvSpPr>
              <p:cNvPr id="20" name="円弧 19">
                <a:extLst>
                  <a:ext uri="{FF2B5EF4-FFF2-40B4-BE49-F238E27FC236}">
                    <a16:creationId xmlns:a16="http://schemas.microsoft.com/office/drawing/2014/main" id="{D6209FD1-E733-42D6-733A-E3B9A04B73CE}"/>
                  </a:ext>
                </a:extLst>
              </p:cNvPr>
              <p:cNvSpPr/>
              <p:nvPr/>
            </p:nvSpPr>
            <p:spPr>
              <a:xfrm flipH="1">
                <a:off x="8025131" y="4523798"/>
                <a:ext cx="1834854"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弧 20">
                <a:extLst>
                  <a:ext uri="{FF2B5EF4-FFF2-40B4-BE49-F238E27FC236}">
                    <a16:creationId xmlns:a16="http://schemas.microsoft.com/office/drawing/2014/main" id="{D41EA473-DEB8-4BF4-3CEA-C63915ACDAE1}"/>
                  </a:ext>
                </a:extLst>
              </p:cNvPr>
              <p:cNvSpPr/>
              <p:nvPr/>
            </p:nvSpPr>
            <p:spPr>
              <a:xfrm flipH="1" flipV="1">
                <a:off x="7973775" y="4875131"/>
                <a:ext cx="1950827" cy="1325563"/>
              </a:xfrm>
              <a:prstGeom prst="arc">
                <a:avLst>
                  <a:gd name="adj1" fmla="val 16884171"/>
                  <a:gd name="adj2" fmla="val 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6782C5EC-C535-7B38-F407-565EE1CA2421}"/>
                  </a:ext>
                </a:extLst>
              </p:cNvPr>
              <p:cNvCxnSpPr>
                <a:cxnSpLocks/>
              </p:cNvCxnSpPr>
              <p:nvPr/>
            </p:nvCxnSpPr>
            <p:spPr>
              <a:xfrm flipV="1">
                <a:off x="8109153" y="5325711"/>
                <a:ext cx="833405" cy="3816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3" name="グラフィックス 22" descr="バッジ: チェックマーク 単色塗りつぶし">
                <a:extLst>
                  <a:ext uri="{FF2B5EF4-FFF2-40B4-BE49-F238E27FC236}">
                    <a16:creationId xmlns:a16="http://schemas.microsoft.com/office/drawing/2014/main" id="{14251E85-23E8-1AA3-7391-583595D8719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30252" y="4459049"/>
                <a:ext cx="420804" cy="420804"/>
              </a:xfrm>
              <a:prstGeom prst="rect">
                <a:avLst/>
              </a:prstGeom>
            </p:spPr>
          </p:pic>
          <p:pic>
            <p:nvPicPr>
              <p:cNvPr id="24" name="グラフィックス 23" descr="バッジ: チェックマーク 単色塗りつぶし">
                <a:extLst>
                  <a:ext uri="{FF2B5EF4-FFF2-40B4-BE49-F238E27FC236}">
                    <a16:creationId xmlns:a16="http://schemas.microsoft.com/office/drawing/2014/main" id="{EEF1786C-9CE7-33CE-EFC9-5144B425F3F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88517" y="5277777"/>
                <a:ext cx="420804" cy="420804"/>
              </a:xfrm>
              <a:prstGeom prst="rect">
                <a:avLst/>
              </a:prstGeom>
            </p:spPr>
          </p:pic>
          <p:pic>
            <p:nvPicPr>
              <p:cNvPr id="25" name="グラフィックス 24" descr="バッジ: チェックマーク 単色塗りつぶし">
                <a:extLst>
                  <a:ext uri="{FF2B5EF4-FFF2-40B4-BE49-F238E27FC236}">
                    <a16:creationId xmlns:a16="http://schemas.microsoft.com/office/drawing/2014/main" id="{69A01E79-F90E-6B3C-86CC-487788AEA1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88517" y="6037803"/>
                <a:ext cx="420804" cy="420804"/>
              </a:xfrm>
              <a:prstGeom prst="rect">
                <a:avLst/>
              </a:prstGeom>
            </p:spPr>
          </p:pic>
        </p:grpSp>
      </p:grpSp>
      <p:grpSp>
        <p:nvGrpSpPr>
          <p:cNvPr id="36" name="グループ化 35">
            <a:extLst>
              <a:ext uri="{FF2B5EF4-FFF2-40B4-BE49-F238E27FC236}">
                <a16:creationId xmlns:a16="http://schemas.microsoft.com/office/drawing/2014/main" id="{C605608D-DCA7-E3B5-9E00-57C61702226B}"/>
              </a:ext>
            </a:extLst>
          </p:cNvPr>
          <p:cNvGrpSpPr/>
          <p:nvPr/>
        </p:nvGrpSpPr>
        <p:grpSpPr>
          <a:xfrm>
            <a:off x="720781" y="2185585"/>
            <a:ext cx="2963119" cy="3873764"/>
            <a:chOff x="720781" y="2185585"/>
            <a:chExt cx="2963119" cy="3873764"/>
          </a:xfrm>
        </p:grpSpPr>
        <p:sp>
          <p:nvSpPr>
            <p:cNvPr id="6" name="テキスト ボックス 5">
              <a:extLst>
                <a:ext uri="{FF2B5EF4-FFF2-40B4-BE49-F238E27FC236}">
                  <a16:creationId xmlns:a16="http://schemas.microsoft.com/office/drawing/2014/main" id="{197B51D6-3E9C-6FFA-C69D-B7B51256E115}"/>
                </a:ext>
              </a:extLst>
            </p:cNvPr>
            <p:cNvSpPr txBox="1"/>
            <p:nvPr/>
          </p:nvSpPr>
          <p:spPr>
            <a:xfrm>
              <a:off x="720781" y="4859020"/>
              <a:ext cx="2963119" cy="1200329"/>
            </a:xfrm>
            <a:prstGeom prst="rect">
              <a:avLst/>
            </a:prstGeom>
            <a:noFill/>
          </p:spPr>
          <p:txBody>
            <a:bodyPr wrap="square" rtlCol="0">
              <a:spAutoFit/>
            </a:bodyPr>
            <a:lstStyle/>
            <a:p>
              <a:pPr algn="ctr"/>
              <a:r>
                <a:rPr lang="ja-JP" altLang="en-US" sz="2800">
                  <a:solidFill>
                    <a:schemeClr val="bg1">
                      <a:lumMod val="85000"/>
                    </a:schemeClr>
                  </a:solidFill>
                  <a:latin typeface="Yu Gothic UI" panose="020B0500000000000000" pitchFamily="50" charset="-128"/>
                  <a:ea typeface="Yu Gothic UI" panose="020B0500000000000000" pitchFamily="50" charset="-128"/>
                </a:rPr>
                <a:t>接触前に警告する</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lgn="ctr"/>
              <a:r>
                <a:rPr lang="ja-JP" altLang="en-US" sz="4400" b="1">
                  <a:solidFill>
                    <a:schemeClr val="bg1"/>
                  </a:solidFill>
                  <a:latin typeface="Yu Gothic UI" panose="020B0500000000000000" pitchFamily="50" charset="-128"/>
                  <a:ea typeface="Yu Gothic UI" panose="020B0500000000000000" pitchFamily="50" charset="-128"/>
                </a:rPr>
                <a:t>レーダー機能</a:t>
              </a:r>
            </a:p>
          </p:txBody>
        </p:sp>
        <p:grpSp>
          <p:nvGrpSpPr>
            <p:cNvPr id="26" name="グループ化 25">
              <a:extLst>
                <a:ext uri="{FF2B5EF4-FFF2-40B4-BE49-F238E27FC236}">
                  <a16:creationId xmlns:a16="http://schemas.microsoft.com/office/drawing/2014/main" id="{554751FB-53BD-7D24-E86D-840903052CD4}"/>
                </a:ext>
              </a:extLst>
            </p:cNvPr>
            <p:cNvGrpSpPr/>
            <p:nvPr/>
          </p:nvGrpSpPr>
          <p:grpSpPr>
            <a:xfrm>
              <a:off x="914831" y="2185585"/>
              <a:ext cx="2575017" cy="2467781"/>
              <a:chOff x="9017110" y="1437769"/>
              <a:chExt cx="2575017" cy="2467781"/>
            </a:xfrm>
          </p:grpSpPr>
          <p:pic>
            <p:nvPicPr>
              <p:cNvPr id="27" name="グラフィックス 26" descr="ダンス 枠線">
                <a:extLst>
                  <a:ext uri="{FF2B5EF4-FFF2-40B4-BE49-F238E27FC236}">
                    <a16:creationId xmlns:a16="http://schemas.microsoft.com/office/drawing/2014/main" id="{BB5C1D69-440E-02B9-9B54-12FE2D24E6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24346" y="1437769"/>
                <a:ext cx="2467781" cy="2467781"/>
              </a:xfrm>
              <a:prstGeom prst="rect">
                <a:avLst/>
              </a:prstGeom>
            </p:spPr>
          </p:pic>
          <p:pic>
            <p:nvPicPr>
              <p:cNvPr id="28" name="グラフィックス 27" descr="電話のバイブレーション 単色塗りつぶし">
                <a:extLst>
                  <a:ext uri="{FF2B5EF4-FFF2-40B4-BE49-F238E27FC236}">
                    <a16:creationId xmlns:a16="http://schemas.microsoft.com/office/drawing/2014/main" id="{16A2E09E-74E3-47AF-703D-886EAF868F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9200000">
                <a:off x="9017110" y="2659490"/>
                <a:ext cx="529929" cy="529929"/>
              </a:xfrm>
              <a:prstGeom prst="rect">
                <a:avLst/>
              </a:prstGeom>
            </p:spPr>
          </p:pic>
          <p:pic>
            <p:nvPicPr>
              <p:cNvPr id="29" name="グラフィックス 28" descr="警告 単色塗りつぶし">
                <a:extLst>
                  <a:ext uri="{FF2B5EF4-FFF2-40B4-BE49-F238E27FC236}">
                    <a16:creationId xmlns:a16="http://schemas.microsoft.com/office/drawing/2014/main" id="{216AD10E-A0EF-F215-15AE-E0D6F830DB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20580000">
                <a:off x="9185078" y="2827460"/>
                <a:ext cx="193991" cy="193991"/>
              </a:xfrm>
              <a:prstGeom prst="rect">
                <a:avLst/>
              </a:prstGeom>
            </p:spPr>
          </p:pic>
        </p:grpSp>
      </p:grpSp>
    </p:spTree>
    <p:extLst>
      <p:ext uri="{BB962C8B-B14F-4D97-AF65-F5344CB8AC3E}">
        <p14:creationId xmlns:p14="http://schemas.microsoft.com/office/powerpoint/2010/main" val="15930699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877F35-33BD-F527-465C-E6F9763C68B6}"/>
              </a:ext>
            </a:extLst>
          </p:cNvPr>
          <p:cNvSpPr>
            <a:spLocks noGrp="1"/>
          </p:cNvSpPr>
          <p:nvPr>
            <p:ph type="title"/>
          </p:nvPr>
        </p:nvSpPr>
        <p:spPr/>
        <p:txBody>
          <a:bodyPr/>
          <a:lstStyle/>
          <a:p>
            <a:r>
              <a:rPr kumimoji="1" lang="ja-JP" altLang="en-US"/>
              <a:t>専門家の指標を身近に</a:t>
            </a:r>
          </a:p>
        </p:txBody>
      </p:sp>
      <p:sp>
        <p:nvSpPr>
          <p:cNvPr id="3" name="コンテンツ プレースホルダー 2">
            <a:extLst>
              <a:ext uri="{FF2B5EF4-FFF2-40B4-BE49-F238E27FC236}">
                <a16:creationId xmlns:a16="http://schemas.microsoft.com/office/drawing/2014/main" id="{E46E33CC-590A-660B-3026-0D66FD18C482}"/>
              </a:ext>
            </a:extLst>
          </p:cNvPr>
          <p:cNvSpPr>
            <a:spLocks noGrp="1"/>
          </p:cNvSpPr>
          <p:nvPr>
            <p:ph idx="1"/>
          </p:nvPr>
        </p:nvSpPr>
        <p:spPr/>
        <p:txBody>
          <a:bodyPr/>
          <a:lstStyle/>
          <a:p>
            <a:r>
              <a:rPr kumimoji="1" lang="ja-JP" altLang="en-US"/>
              <a:t>なぜ、周りの人の数を通知する必要があるのか？</a:t>
            </a:r>
            <a:endParaRPr kumimoji="1" lang="en-US" altLang="ja-JP"/>
          </a:p>
          <a:p>
            <a:endParaRPr lang="en-US" altLang="ja-JP"/>
          </a:p>
          <a:p>
            <a:pPr lvl="1">
              <a:buFont typeface="Wingdings" panose="05000000000000000000" pitchFamily="2" charset="2"/>
              <a:buChar char="l"/>
            </a:pPr>
            <a:r>
              <a:rPr kumimoji="1" lang="ja-JP" altLang="en-US" u="sng"/>
              <a:t>専門家が考えた</a:t>
            </a:r>
            <a:r>
              <a:rPr lang="ja-JP" altLang="en-US" u="sng"/>
              <a:t>指標</a:t>
            </a:r>
            <a:r>
              <a:rPr kumimoji="1" lang="ja-JP" altLang="en-US"/>
              <a:t>は分かりにくい</a:t>
            </a:r>
            <a:br>
              <a:rPr kumimoji="1" lang="en-US" altLang="ja-JP"/>
            </a:br>
            <a:r>
              <a:rPr kumimoji="1" lang="en-US" altLang="ja-JP"/>
              <a:t>		</a:t>
            </a:r>
            <a:r>
              <a:rPr kumimoji="1" lang="ja-JP" altLang="en-US"/>
              <a:t>↓</a:t>
            </a:r>
            <a:br>
              <a:rPr kumimoji="1" lang="en-US" altLang="ja-JP"/>
            </a:br>
            <a:r>
              <a:rPr kumimoji="1" lang="en-US" altLang="ja-JP"/>
              <a:t>	</a:t>
            </a:r>
            <a:r>
              <a:rPr kumimoji="1" lang="ja-JP" altLang="en-US"/>
              <a:t>「</a:t>
            </a:r>
            <a:r>
              <a:rPr kumimoji="1" lang="en-US" altLang="ja-JP"/>
              <a:t>2m</a:t>
            </a:r>
            <a:r>
              <a:rPr kumimoji="1" lang="ja-JP" altLang="en-US"/>
              <a:t>以上離れる」 など</a:t>
            </a:r>
            <a:endParaRPr lang="en-US" altLang="ja-JP"/>
          </a:p>
          <a:p>
            <a:pPr lvl="1">
              <a:buFont typeface="Wingdings" panose="05000000000000000000" pitchFamily="2" charset="2"/>
              <a:buChar char="l"/>
            </a:pPr>
            <a:endParaRPr kumimoji="1" lang="en-US" altLang="ja-JP"/>
          </a:p>
          <a:p>
            <a:pPr lvl="1">
              <a:buFont typeface="Wingdings" panose="05000000000000000000" pitchFamily="2" charset="2"/>
              <a:buChar char="l"/>
            </a:pPr>
            <a:r>
              <a:rPr lang="ja-JP" altLang="en-US"/>
              <a:t>アプリが周囲の混雑度</a:t>
            </a:r>
            <a:br>
              <a:rPr lang="en-US" altLang="ja-JP"/>
            </a:br>
            <a:r>
              <a:rPr lang="ja-JP" altLang="en-US"/>
              <a:t>を知らせることで、指標</a:t>
            </a:r>
            <a:br>
              <a:rPr lang="en-US" altLang="ja-JP"/>
            </a:br>
            <a:r>
              <a:rPr lang="ja-JP" altLang="en-US"/>
              <a:t>を浸透化させる</a:t>
            </a:r>
            <a:br>
              <a:rPr kumimoji="1" lang="en-US" altLang="ja-JP"/>
            </a:br>
            <a:endParaRPr kumimoji="1" lang="ja-JP" altLang="en-US"/>
          </a:p>
        </p:txBody>
      </p:sp>
      <p:sp>
        <p:nvSpPr>
          <p:cNvPr id="4" name="日付プレースホルダー 3">
            <a:extLst>
              <a:ext uri="{FF2B5EF4-FFF2-40B4-BE49-F238E27FC236}">
                <a16:creationId xmlns:a16="http://schemas.microsoft.com/office/drawing/2014/main" id="{B6EE0C38-056C-7C82-4FE8-A9F2C73C0D89}"/>
              </a:ext>
            </a:extLst>
          </p:cNvPr>
          <p:cNvSpPr>
            <a:spLocks noGrp="1"/>
          </p:cNvSpPr>
          <p:nvPr>
            <p:ph type="dt" sz="half" idx="10"/>
          </p:nvPr>
        </p:nvSpPr>
        <p:spPr/>
        <p:txBody>
          <a:bodyPr/>
          <a:lstStyle/>
          <a:p>
            <a:fld id="{50126F75-E89A-4AB2-A78C-864067C71D3B}"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332882B1-8E11-AF10-C818-3095BC59BC83}"/>
              </a:ext>
            </a:extLst>
          </p:cNvPr>
          <p:cNvSpPr>
            <a:spLocks noGrp="1"/>
          </p:cNvSpPr>
          <p:nvPr>
            <p:ph type="sldNum" sz="quarter" idx="12"/>
          </p:nvPr>
        </p:nvSpPr>
        <p:spPr/>
        <p:txBody>
          <a:bodyPr/>
          <a:lstStyle/>
          <a:p>
            <a:fld id="{2412FE29-8C54-42AA-8FA3-6564FA4753A7}" type="slidenum">
              <a:rPr kumimoji="1" lang="ja-JP" altLang="en-US" smtClean="0"/>
              <a:t>42</a:t>
            </a:fld>
            <a:endParaRPr kumimoji="1" lang="ja-JP" altLang="en-US"/>
          </a:p>
        </p:txBody>
      </p:sp>
      <p:graphicFrame>
        <p:nvGraphicFramePr>
          <p:cNvPr id="6" name="表 6">
            <a:extLst>
              <a:ext uri="{FF2B5EF4-FFF2-40B4-BE49-F238E27FC236}">
                <a16:creationId xmlns:a16="http://schemas.microsoft.com/office/drawing/2014/main" id="{54940D4A-C301-DFDA-158D-F41923164CF5}"/>
              </a:ext>
            </a:extLst>
          </p:cNvPr>
          <p:cNvGraphicFramePr>
            <a:graphicFrameLocks/>
          </p:cNvGraphicFramePr>
          <p:nvPr>
            <p:extLst>
              <p:ext uri="{D42A27DB-BD31-4B8C-83A1-F6EECF244321}">
                <p14:modId xmlns:p14="http://schemas.microsoft.com/office/powerpoint/2010/main" val="3111588035"/>
              </p:ext>
            </p:extLst>
          </p:nvPr>
        </p:nvGraphicFramePr>
        <p:xfrm>
          <a:off x="5933553" y="3695700"/>
          <a:ext cx="5886452" cy="2595880"/>
        </p:xfrm>
        <a:graphic>
          <a:graphicData uri="http://schemas.openxmlformats.org/drawingml/2006/table">
            <a:tbl>
              <a:tblPr firstRow="1" bandRow="1">
                <a:tableStyleId>{5C22544A-7EE6-4342-B048-85BDC9FD1C3A}</a:tableStyleId>
              </a:tblPr>
              <a:tblGrid>
                <a:gridCol w="1134007">
                  <a:extLst>
                    <a:ext uri="{9D8B030D-6E8A-4147-A177-3AD203B41FA5}">
                      <a16:colId xmlns:a16="http://schemas.microsoft.com/office/drawing/2014/main" val="437915292"/>
                    </a:ext>
                  </a:extLst>
                </a:gridCol>
                <a:gridCol w="1462956">
                  <a:extLst>
                    <a:ext uri="{9D8B030D-6E8A-4147-A177-3AD203B41FA5}">
                      <a16:colId xmlns:a16="http://schemas.microsoft.com/office/drawing/2014/main" val="1677603495"/>
                    </a:ext>
                  </a:extLst>
                </a:gridCol>
                <a:gridCol w="3289489">
                  <a:extLst>
                    <a:ext uri="{9D8B030D-6E8A-4147-A177-3AD203B41FA5}">
                      <a16:colId xmlns:a16="http://schemas.microsoft.com/office/drawing/2014/main" val="4080362632"/>
                    </a:ext>
                  </a:extLst>
                </a:gridCol>
              </a:tblGrid>
              <a:tr h="370840">
                <a:tc>
                  <a:txBody>
                    <a:bodyPr/>
                    <a:lstStyle/>
                    <a:p>
                      <a:pPr algn="ctr"/>
                      <a:r>
                        <a:rPr kumimoji="1" lang="ja-JP" altLang="en-US">
                          <a:solidFill>
                            <a:schemeClr val="bg1">
                              <a:lumMod val="85000"/>
                            </a:schemeClr>
                          </a:solidFill>
                        </a:rPr>
                        <a:t>危険度</a:t>
                      </a:r>
                    </a:p>
                  </a:txBody>
                  <a:tcPr>
                    <a:solidFill>
                      <a:schemeClr val="accent2"/>
                    </a:solidFill>
                  </a:tcPr>
                </a:tc>
                <a:tc>
                  <a:txBody>
                    <a:bodyPr/>
                    <a:lstStyle/>
                    <a:p>
                      <a:pPr algn="ctr"/>
                      <a:r>
                        <a:rPr kumimoji="1" lang="ja-JP" altLang="en-US">
                          <a:solidFill>
                            <a:schemeClr val="bg1">
                              <a:lumMod val="85000"/>
                            </a:schemeClr>
                          </a:solidFill>
                        </a:rPr>
                        <a:t>人数</a:t>
                      </a:r>
                    </a:p>
                  </a:txBody>
                  <a:tcPr>
                    <a:solidFill>
                      <a:schemeClr val="accent2"/>
                    </a:solidFill>
                  </a:tcPr>
                </a:tc>
                <a:tc>
                  <a:txBody>
                    <a:bodyPr/>
                    <a:lstStyle/>
                    <a:p>
                      <a:pPr algn="ctr"/>
                      <a:r>
                        <a:rPr kumimoji="1" lang="ja-JP" altLang="en-US">
                          <a:solidFill>
                            <a:schemeClr val="bg1">
                              <a:lumMod val="85000"/>
                            </a:schemeClr>
                          </a:solidFill>
                        </a:rPr>
                        <a:t>想定される状況</a:t>
                      </a:r>
                    </a:p>
                  </a:txBody>
                  <a:tcPr>
                    <a:solidFill>
                      <a:schemeClr val="accent2"/>
                    </a:solidFill>
                  </a:tcPr>
                </a:tc>
                <a:extLst>
                  <a:ext uri="{0D108BD9-81ED-4DB2-BD59-A6C34878D82A}">
                    <a16:rowId xmlns:a16="http://schemas.microsoft.com/office/drawing/2014/main" val="2478422688"/>
                  </a:ext>
                </a:extLst>
              </a:tr>
              <a:tr h="370840">
                <a:tc>
                  <a:txBody>
                    <a:bodyPr/>
                    <a:lstStyle/>
                    <a:p>
                      <a:r>
                        <a:rPr kumimoji="1" lang="ja-JP" altLang="en-US"/>
                        <a:t>レベル</a:t>
                      </a:r>
                      <a:r>
                        <a:rPr kumimoji="1" lang="en-US" altLang="ja-JP"/>
                        <a:t>0</a:t>
                      </a:r>
                      <a:endParaRPr kumimoji="1" lang="ja-JP" altLang="en-US"/>
                    </a:p>
                  </a:txBody>
                  <a:tcPr>
                    <a:solidFill>
                      <a:schemeClr val="bg1">
                        <a:lumMod val="65000"/>
                      </a:schemeClr>
                    </a:solidFill>
                  </a:tcPr>
                </a:tc>
                <a:tc>
                  <a:txBody>
                    <a:bodyPr/>
                    <a:lstStyle/>
                    <a:p>
                      <a:pPr algn="r"/>
                      <a:r>
                        <a:rPr kumimoji="1" lang="en-US" altLang="ja-JP"/>
                        <a:t> 10</a:t>
                      </a:r>
                      <a:r>
                        <a:rPr kumimoji="1" lang="ja-JP" altLang="en-US"/>
                        <a:t>人 未満</a:t>
                      </a:r>
                    </a:p>
                  </a:txBody>
                  <a:tcPr>
                    <a:solidFill>
                      <a:schemeClr val="bg1">
                        <a:lumMod val="65000"/>
                      </a:schemeClr>
                    </a:solidFill>
                  </a:tcPr>
                </a:tc>
                <a:tc>
                  <a:txBody>
                    <a:bodyPr/>
                    <a:lstStyle/>
                    <a:p>
                      <a:endParaRPr kumimoji="1" lang="ja-JP" altLang="en-US"/>
                    </a:p>
                  </a:txBody>
                  <a:tcPr>
                    <a:solidFill>
                      <a:schemeClr val="bg1">
                        <a:lumMod val="65000"/>
                      </a:schemeClr>
                    </a:solidFill>
                  </a:tcPr>
                </a:tc>
                <a:extLst>
                  <a:ext uri="{0D108BD9-81ED-4DB2-BD59-A6C34878D82A}">
                    <a16:rowId xmlns:a16="http://schemas.microsoft.com/office/drawing/2014/main" val="3793256688"/>
                  </a:ext>
                </a:extLst>
              </a:tr>
              <a:tr h="370840">
                <a:tc>
                  <a:txBody>
                    <a:bodyPr/>
                    <a:lstStyle/>
                    <a:p>
                      <a:r>
                        <a:rPr kumimoji="1" lang="ja-JP" altLang="en-US"/>
                        <a:t>レベル</a:t>
                      </a:r>
                      <a:r>
                        <a:rPr kumimoji="1" lang="en-US" altLang="ja-JP"/>
                        <a:t>1</a:t>
                      </a:r>
                    </a:p>
                  </a:txBody>
                  <a:tcPr>
                    <a:solidFill>
                      <a:schemeClr val="bg1">
                        <a:lumMod val="65000"/>
                      </a:schemeClr>
                    </a:solidFill>
                  </a:tcPr>
                </a:tc>
                <a:tc>
                  <a:txBody>
                    <a:bodyPr/>
                    <a:lstStyle/>
                    <a:p>
                      <a:pPr algn="r"/>
                      <a:r>
                        <a:rPr kumimoji="1" lang="en-US" altLang="ja-JP"/>
                        <a:t> 10</a:t>
                      </a:r>
                      <a:r>
                        <a:rPr kumimoji="1" lang="ja-JP" altLang="en-US"/>
                        <a:t>人 以上</a:t>
                      </a:r>
                    </a:p>
                  </a:txBody>
                  <a:tcPr>
                    <a:solidFill>
                      <a:schemeClr val="bg1">
                        <a:lumMod val="65000"/>
                      </a:schemeClr>
                    </a:solidFill>
                  </a:tcPr>
                </a:tc>
                <a:tc>
                  <a:txBody>
                    <a:bodyPr/>
                    <a:lstStyle/>
                    <a:p>
                      <a:r>
                        <a:rPr kumimoji="1" lang="ja-JP" altLang="en-US"/>
                        <a:t>自宅の中</a:t>
                      </a:r>
                    </a:p>
                  </a:txBody>
                  <a:tcPr>
                    <a:solidFill>
                      <a:schemeClr val="bg1">
                        <a:lumMod val="65000"/>
                      </a:schemeClr>
                    </a:solidFill>
                  </a:tcPr>
                </a:tc>
                <a:extLst>
                  <a:ext uri="{0D108BD9-81ED-4DB2-BD59-A6C34878D82A}">
                    <a16:rowId xmlns:a16="http://schemas.microsoft.com/office/drawing/2014/main" val="1560397038"/>
                  </a:ext>
                </a:extLst>
              </a:tr>
              <a:tr h="370840">
                <a:tc>
                  <a:txBody>
                    <a:bodyPr/>
                    <a:lstStyle/>
                    <a:p>
                      <a:r>
                        <a:rPr kumimoji="1" lang="ja-JP" altLang="en-US"/>
                        <a:t>レベル</a:t>
                      </a:r>
                      <a:r>
                        <a:rPr kumimoji="1" lang="en-US" altLang="ja-JP"/>
                        <a:t>2</a:t>
                      </a:r>
                      <a:endParaRPr kumimoji="1" lang="ja-JP" altLang="en-US"/>
                    </a:p>
                  </a:txBody>
                  <a:tcPr>
                    <a:solidFill>
                      <a:schemeClr val="bg1">
                        <a:lumMod val="65000"/>
                      </a:schemeClr>
                    </a:solidFill>
                  </a:tcPr>
                </a:tc>
                <a:tc>
                  <a:txBody>
                    <a:bodyPr/>
                    <a:lstStyle/>
                    <a:p>
                      <a:pPr algn="r"/>
                      <a:r>
                        <a:rPr kumimoji="1" lang="en-US" altLang="ja-JP"/>
                        <a:t> 75</a:t>
                      </a:r>
                      <a:r>
                        <a:rPr kumimoji="1" lang="ja-JP" altLang="en-US"/>
                        <a:t>人 以上</a:t>
                      </a:r>
                    </a:p>
                  </a:txBody>
                  <a:tcPr>
                    <a:solidFill>
                      <a:schemeClr val="bg1">
                        <a:lumMod val="65000"/>
                      </a:schemeClr>
                    </a:solidFill>
                  </a:tcPr>
                </a:tc>
                <a:tc>
                  <a:txBody>
                    <a:bodyPr/>
                    <a:lstStyle/>
                    <a:p>
                      <a:r>
                        <a:rPr kumimoji="1" lang="en-US" altLang="ja-JP"/>
                        <a:t>4m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4265749517"/>
                  </a:ext>
                </a:extLst>
              </a:tr>
              <a:tr h="370840">
                <a:tc>
                  <a:txBody>
                    <a:bodyPr/>
                    <a:lstStyle/>
                    <a:p>
                      <a:r>
                        <a:rPr kumimoji="1" lang="ja-JP" altLang="en-US"/>
                        <a:t>レベル</a:t>
                      </a:r>
                      <a:r>
                        <a:rPr kumimoji="1" lang="en-US" altLang="ja-JP"/>
                        <a:t>3</a:t>
                      </a:r>
                      <a:endParaRPr kumimoji="1" lang="ja-JP" altLang="en-US"/>
                    </a:p>
                  </a:txBody>
                  <a:tcPr>
                    <a:solidFill>
                      <a:schemeClr val="bg1">
                        <a:lumMod val="65000"/>
                      </a:schemeClr>
                    </a:solidFill>
                  </a:tcPr>
                </a:tc>
                <a:tc>
                  <a:txBody>
                    <a:bodyPr/>
                    <a:lstStyle/>
                    <a:p>
                      <a:pPr algn="r"/>
                      <a:r>
                        <a:rPr kumimoji="1" lang="en-US" altLang="ja-JP"/>
                        <a:t>150</a:t>
                      </a:r>
                      <a:r>
                        <a:rPr kumimoji="1" lang="ja-JP" altLang="en-US"/>
                        <a:t>人 以上</a:t>
                      </a:r>
                    </a:p>
                  </a:txBody>
                  <a:tcPr>
                    <a:solidFill>
                      <a:schemeClr val="bg1">
                        <a:lumMod val="65000"/>
                      </a:schemeClr>
                    </a:solidFill>
                  </a:tcPr>
                </a:tc>
                <a:tc>
                  <a:txBody>
                    <a:bodyPr/>
                    <a:lstStyle/>
                    <a:p>
                      <a:r>
                        <a:rPr kumimoji="1" lang="en-US" altLang="ja-JP"/>
                        <a:t>2m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2968669395"/>
                  </a:ext>
                </a:extLst>
              </a:tr>
              <a:tr h="370840">
                <a:tc>
                  <a:txBody>
                    <a:bodyPr/>
                    <a:lstStyle/>
                    <a:p>
                      <a:r>
                        <a:rPr kumimoji="1" lang="ja-JP" altLang="en-US"/>
                        <a:t>レベル</a:t>
                      </a:r>
                      <a:r>
                        <a:rPr kumimoji="1" lang="en-US" altLang="ja-JP"/>
                        <a:t>4</a:t>
                      </a:r>
                      <a:endParaRPr kumimoji="1" lang="ja-JP" altLang="en-US"/>
                    </a:p>
                  </a:txBody>
                  <a:tcPr>
                    <a:solidFill>
                      <a:schemeClr val="bg1">
                        <a:lumMod val="65000"/>
                      </a:schemeClr>
                    </a:solidFill>
                  </a:tcPr>
                </a:tc>
                <a:tc>
                  <a:txBody>
                    <a:bodyPr/>
                    <a:lstStyle/>
                    <a:p>
                      <a:pPr algn="r"/>
                      <a:r>
                        <a:rPr kumimoji="1" lang="en-US" altLang="ja-JP"/>
                        <a:t>250</a:t>
                      </a:r>
                      <a:r>
                        <a:rPr kumimoji="1" lang="ja-JP" altLang="en-US"/>
                        <a:t>人 以上</a:t>
                      </a:r>
                    </a:p>
                  </a:txBody>
                  <a:tcPr>
                    <a:solidFill>
                      <a:schemeClr val="bg1">
                        <a:lumMod val="65000"/>
                      </a:schemeClr>
                    </a:solidFill>
                  </a:tcPr>
                </a:tc>
                <a:tc>
                  <a:txBody>
                    <a:bodyPr/>
                    <a:lstStyle/>
                    <a:p>
                      <a:r>
                        <a:rPr kumimoji="1" lang="ja-JP" altLang="en-US"/>
                        <a:t>大学の学生食堂にいる場合</a:t>
                      </a:r>
                    </a:p>
                  </a:txBody>
                  <a:tcPr>
                    <a:solidFill>
                      <a:schemeClr val="bg1">
                        <a:lumMod val="65000"/>
                      </a:schemeClr>
                    </a:solidFill>
                  </a:tcPr>
                </a:tc>
                <a:extLst>
                  <a:ext uri="{0D108BD9-81ED-4DB2-BD59-A6C34878D82A}">
                    <a16:rowId xmlns:a16="http://schemas.microsoft.com/office/drawing/2014/main" val="1290626590"/>
                  </a:ext>
                </a:extLst>
              </a:tr>
              <a:tr h="370840">
                <a:tc>
                  <a:txBody>
                    <a:bodyPr/>
                    <a:lstStyle/>
                    <a:p>
                      <a:r>
                        <a:rPr kumimoji="1" lang="ja-JP" altLang="en-US"/>
                        <a:t>レベル</a:t>
                      </a:r>
                      <a:r>
                        <a:rPr kumimoji="1" lang="en-US" altLang="ja-JP"/>
                        <a:t>5</a:t>
                      </a:r>
                      <a:endParaRPr kumimoji="1" lang="ja-JP" altLang="en-US"/>
                    </a:p>
                  </a:txBody>
                  <a:tcPr>
                    <a:solidFill>
                      <a:schemeClr val="bg1">
                        <a:lumMod val="65000"/>
                      </a:schemeClr>
                    </a:solidFill>
                  </a:tcPr>
                </a:tc>
                <a:tc>
                  <a:txBody>
                    <a:bodyPr/>
                    <a:lstStyle/>
                    <a:p>
                      <a:pPr algn="r"/>
                      <a:r>
                        <a:rPr kumimoji="1" lang="en-US" altLang="ja-JP"/>
                        <a:t>350</a:t>
                      </a:r>
                      <a:r>
                        <a:rPr kumimoji="1" lang="ja-JP" altLang="en-US"/>
                        <a:t>人 以上</a:t>
                      </a:r>
                    </a:p>
                  </a:txBody>
                  <a:tcPr>
                    <a:solidFill>
                      <a:schemeClr val="bg1">
                        <a:lumMod val="65000"/>
                      </a:schemeClr>
                    </a:solidFill>
                  </a:tcPr>
                </a:tc>
                <a:tc>
                  <a:txBody>
                    <a:bodyPr/>
                    <a:lstStyle/>
                    <a:p>
                      <a:r>
                        <a:rPr kumimoji="1" lang="ja-JP" altLang="en-US"/>
                        <a:t>大規模イベント会場など</a:t>
                      </a:r>
                    </a:p>
                  </a:txBody>
                  <a:tcPr>
                    <a:solidFill>
                      <a:schemeClr val="bg1">
                        <a:lumMod val="65000"/>
                      </a:schemeClr>
                    </a:solidFill>
                  </a:tcPr>
                </a:tc>
                <a:extLst>
                  <a:ext uri="{0D108BD9-81ED-4DB2-BD59-A6C34878D82A}">
                    <a16:rowId xmlns:a16="http://schemas.microsoft.com/office/drawing/2014/main" val="1006165345"/>
                  </a:ext>
                </a:extLst>
              </a:tr>
            </a:tbl>
          </a:graphicData>
        </a:graphic>
      </p:graphicFrame>
      <p:sp>
        <p:nvSpPr>
          <p:cNvPr id="7" name="テキスト ボックス 6">
            <a:extLst>
              <a:ext uri="{FF2B5EF4-FFF2-40B4-BE49-F238E27FC236}">
                <a16:creationId xmlns:a16="http://schemas.microsoft.com/office/drawing/2014/main" id="{E8122861-E91A-8FEF-926B-CEAC0587C2DB}"/>
              </a:ext>
            </a:extLst>
          </p:cNvPr>
          <p:cNvSpPr txBox="1"/>
          <p:nvPr/>
        </p:nvSpPr>
        <p:spPr>
          <a:xfrm>
            <a:off x="6294982" y="3326368"/>
            <a:ext cx="5163593" cy="369332"/>
          </a:xfrm>
          <a:prstGeom prst="rect">
            <a:avLst/>
          </a:prstGeom>
          <a:noFill/>
        </p:spPr>
        <p:txBody>
          <a:bodyPr wrap="none" rtlCol="0">
            <a:spAutoFit/>
          </a:bodyPr>
          <a:lstStyle/>
          <a:p>
            <a:r>
              <a:rPr kumimoji="1" lang="ja-JP" altLang="en-US">
                <a:solidFill>
                  <a:schemeClr val="bg1">
                    <a:lumMod val="85000"/>
                  </a:schemeClr>
                </a:solidFill>
              </a:rPr>
              <a:t>表</a:t>
            </a:r>
            <a:r>
              <a:rPr kumimoji="1" lang="en-US" altLang="ja-JP">
                <a:solidFill>
                  <a:schemeClr val="bg1">
                    <a:lumMod val="85000"/>
                  </a:schemeClr>
                </a:solidFill>
              </a:rPr>
              <a:t>: </a:t>
            </a:r>
            <a:r>
              <a:rPr kumimoji="1" lang="ja-JP" altLang="en-US">
                <a:solidFill>
                  <a:schemeClr val="bg1">
                    <a:lumMod val="85000"/>
                  </a:schemeClr>
                </a:solidFill>
              </a:rPr>
              <a:t>コロナパンデミックの際の危険度レベル設定</a:t>
            </a:r>
          </a:p>
        </p:txBody>
      </p:sp>
    </p:spTree>
    <p:extLst>
      <p:ext uri="{BB962C8B-B14F-4D97-AF65-F5344CB8AC3E}">
        <p14:creationId xmlns:p14="http://schemas.microsoft.com/office/powerpoint/2010/main" val="25592092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877F35-33BD-F527-465C-E6F9763C68B6}"/>
              </a:ext>
            </a:extLst>
          </p:cNvPr>
          <p:cNvSpPr>
            <a:spLocks noGrp="1"/>
          </p:cNvSpPr>
          <p:nvPr>
            <p:ph type="title"/>
          </p:nvPr>
        </p:nvSpPr>
        <p:spPr/>
        <p:txBody>
          <a:bodyPr/>
          <a:lstStyle/>
          <a:p>
            <a:r>
              <a:rPr kumimoji="1" lang="ja-JP" altLang="en-US"/>
              <a:t>専門家の指標を身近に</a:t>
            </a:r>
          </a:p>
        </p:txBody>
      </p:sp>
      <p:sp>
        <p:nvSpPr>
          <p:cNvPr id="3" name="コンテンツ プレースホルダー 2">
            <a:extLst>
              <a:ext uri="{FF2B5EF4-FFF2-40B4-BE49-F238E27FC236}">
                <a16:creationId xmlns:a16="http://schemas.microsoft.com/office/drawing/2014/main" id="{E46E33CC-590A-660B-3026-0D66FD18C482}"/>
              </a:ext>
            </a:extLst>
          </p:cNvPr>
          <p:cNvSpPr>
            <a:spLocks noGrp="1"/>
          </p:cNvSpPr>
          <p:nvPr>
            <p:ph idx="1"/>
          </p:nvPr>
        </p:nvSpPr>
        <p:spPr/>
        <p:txBody>
          <a:bodyPr/>
          <a:lstStyle/>
          <a:p>
            <a:br>
              <a:rPr kumimoji="1" lang="en-US" altLang="ja-JP"/>
            </a:br>
            <a:endParaRPr kumimoji="1" lang="ja-JP" altLang="en-US"/>
          </a:p>
        </p:txBody>
      </p:sp>
      <p:sp>
        <p:nvSpPr>
          <p:cNvPr id="4" name="日付プレースホルダー 3">
            <a:extLst>
              <a:ext uri="{FF2B5EF4-FFF2-40B4-BE49-F238E27FC236}">
                <a16:creationId xmlns:a16="http://schemas.microsoft.com/office/drawing/2014/main" id="{B6EE0C38-056C-7C82-4FE8-A9F2C73C0D89}"/>
              </a:ext>
            </a:extLst>
          </p:cNvPr>
          <p:cNvSpPr>
            <a:spLocks noGrp="1"/>
          </p:cNvSpPr>
          <p:nvPr>
            <p:ph type="dt" sz="half" idx="10"/>
          </p:nvPr>
        </p:nvSpPr>
        <p:spPr/>
        <p:txBody>
          <a:bodyPr/>
          <a:lstStyle/>
          <a:p>
            <a:fld id="{3F843E93-6C73-4E10-9672-5FBB569D6B9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332882B1-8E11-AF10-C818-3095BC59BC83}"/>
              </a:ext>
            </a:extLst>
          </p:cNvPr>
          <p:cNvSpPr>
            <a:spLocks noGrp="1"/>
          </p:cNvSpPr>
          <p:nvPr>
            <p:ph type="sldNum" sz="quarter" idx="12"/>
          </p:nvPr>
        </p:nvSpPr>
        <p:spPr/>
        <p:txBody>
          <a:bodyPr/>
          <a:lstStyle/>
          <a:p>
            <a:fld id="{2412FE29-8C54-42AA-8FA3-6564FA4753A7}" type="slidenum">
              <a:rPr kumimoji="1" lang="ja-JP" altLang="en-US" smtClean="0"/>
              <a:t>43</a:t>
            </a:fld>
            <a:endParaRPr kumimoji="1" lang="ja-JP" altLang="en-US"/>
          </a:p>
        </p:txBody>
      </p:sp>
      <p:graphicFrame>
        <p:nvGraphicFramePr>
          <p:cNvPr id="6" name="表 6">
            <a:extLst>
              <a:ext uri="{FF2B5EF4-FFF2-40B4-BE49-F238E27FC236}">
                <a16:creationId xmlns:a16="http://schemas.microsoft.com/office/drawing/2014/main" id="{54940D4A-C301-DFDA-158D-F41923164CF5}"/>
              </a:ext>
            </a:extLst>
          </p:cNvPr>
          <p:cNvGraphicFramePr>
            <a:graphicFrameLocks/>
          </p:cNvGraphicFramePr>
          <p:nvPr>
            <p:extLst>
              <p:ext uri="{D42A27DB-BD31-4B8C-83A1-F6EECF244321}">
                <p14:modId xmlns:p14="http://schemas.microsoft.com/office/powerpoint/2010/main" val="2596947790"/>
              </p:ext>
            </p:extLst>
          </p:nvPr>
        </p:nvGraphicFramePr>
        <p:xfrm>
          <a:off x="274977" y="3598863"/>
          <a:ext cx="5886452" cy="2595880"/>
        </p:xfrm>
        <a:graphic>
          <a:graphicData uri="http://schemas.openxmlformats.org/drawingml/2006/table">
            <a:tbl>
              <a:tblPr firstRow="1" bandRow="1">
                <a:tableStyleId>{5C22544A-7EE6-4342-B048-85BDC9FD1C3A}</a:tableStyleId>
              </a:tblPr>
              <a:tblGrid>
                <a:gridCol w="1134007">
                  <a:extLst>
                    <a:ext uri="{9D8B030D-6E8A-4147-A177-3AD203B41FA5}">
                      <a16:colId xmlns:a16="http://schemas.microsoft.com/office/drawing/2014/main" val="437915292"/>
                    </a:ext>
                  </a:extLst>
                </a:gridCol>
                <a:gridCol w="1462956">
                  <a:extLst>
                    <a:ext uri="{9D8B030D-6E8A-4147-A177-3AD203B41FA5}">
                      <a16:colId xmlns:a16="http://schemas.microsoft.com/office/drawing/2014/main" val="1677603495"/>
                    </a:ext>
                  </a:extLst>
                </a:gridCol>
                <a:gridCol w="3289489">
                  <a:extLst>
                    <a:ext uri="{9D8B030D-6E8A-4147-A177-3AD203B41FA5}">
                      <a16:colId xmlns:a16="http://schemas.microsoft.com/office/drawing/2014/main" val="4080362632"/>
                    </a:ext>
                  </a:extLst>
                </a:gridCol>
              </a:tblGrid>
              <a:tr h="370840">
                <a:tc>
                  <a:txBody>
                    <a:bodyPr/>
                    <a:lstStyle/>
                    <a:p>
                      <a:pPr algn="ctr"/>
                      <a:r>
                        <a:rPr kumimoji="1" lang="ja-JP" altLang="en-US">
                          <a:solidFill>
                            <a:schemeClr val="bg1">
                              <a:lumMod val="85000"/>
                            </a:schemeClr>
                          </a:solidFill>
                        </a:rPr>
                        <a:t>危険度</a:t>
                      </a:r>
                    </a:p>
                  </a:txBody>
                  <a:tcPr>
                    <a:solidFill>
                      <a:schemeClr val="accent2"/>
                    </a:solidFill>
                  </a:tcPr>
                </a:tc>
                <a:tc>
                  <a:txBody>
                    <a:bodyPr/>
                    <a:lstStyle/>
                    <a:p>
                      <a:pPr algn="ctr"/>
                      <a:r>
                        <a:rPr kumimoji="1" lang="ja-JP" altLang="en-US">
                          <a:solidFill>
                            <a:schemeClr val="bg1">
                              <a:lumMod val="85000"/>
                            </a:schemeClr>
                          </a:solidFill>
                        </a:rPr>
                        <a:t>人数</a:t>
                      </a:r>
                    </a:p>
                  </a:txBody>
                  <a:tcPr>
                    <a:solidFill>
                      <a:schemeClr val="accent2"/>
                    </a:solidFill>
                  </a:tcPr>
                </a:tc>
                <a:tc>
                  <a:txBody>
                    <a:bodyPr/>
                    <a:lstStyle/>
                    <a:p>
                      <a:pPr algn="ctr"/>
                      <a:r>
                        <a:rPr kumimoji="1" lang="ja-JP" altLang="en-US">
                          <a:solidFill>
                            <a:schemeClr val="bg1">
                              <a:lumMod val="85000"/>
                            </a:schemeClr>
                          </a:solidFill>
                        </a:rPr>
                        <a:t>想定される状況</a:t>
                      </a:r>
                    </a:p>
                  </a:txBody>
                  <a:tcPr>
                    <a:solidFill>
                      <a:schemeClr val="accent2"/>
                    </a:solidFill>
                  </a:tcPr>
                </a:tc>
                <a:extLst>
                  <a:ext uri="{0D108BD9-81ED-4DB2-BD59-A6C34878D82A}">
                    <a16:rowId xmlns:a16="http://schemas.microsoft.com/office/drawing/2014/main" val="2478422688"/>
                  </a:ext>
                </a:extLst>
              </a:tr>
              <a:tr h="370840">
                <a:tc>
                  <a:txBody>
                    <a:bodyPr/>
                    <a:lstStyle/>
                    <a:p>
                      <a:r>
                        <a:rPr kumimoji="1" lang="ja-JP" altLang="en-US"/>
                        <a:t>レベル</a:t>
                      </a:r>
                      <a:r>
                        <a:rPr kumimoji="1" lang="en-US" altLang="ja-JP"/>
                        <a:t>0</a:t>
                      </a:r>
                      <a:endParaRPr kumimoji="1" lang="ja-JP" altLang="en-US"/>
                    </a:p>
                  </a:txBody>
                  <a:tcPr>
                    <a:solidFill>
                      <a:schemeClr val="bg1">
                        <a:lumMod val="65000"/>
                      </a:schemeClr>
                    </a:solidFill>
                  </a:tcPr>
                </a:tc>
                <a:tc>
                  <a:txBody>
                    <a:bodyPr/>
                    <a:lstStyle/>
                    <a:p>
                      <a:pPr algn="r"/>
                      <a:r>
                        <a:rPr kumimoji="1" lang="en-US" altLang="ja-JP"/>
                        <a:t> 10</a:t>
                      </a:r>
                      <a:r>
                        <a:rPr kumimoji="1" lang="ja-JP" altLang="en-US"/>
                        <a:t>人 未満</a:t>
                      </a:r>
                    </a:p>
                  </a:txBody>
                  <a:tcPr>
                    <a:solidFill>
                      <a:schemeClr val="bg1">
                        <a:lumMod val="65000"/>
                      </a:schemeClr>
                    </a:solidFill>
                  </a:tcPr>
                </a:tc>
                <a:tc>
                  <a:txBody>
                    <a:bodyPr/>
                    <a:lstStyle/>
                    <a:p>
                      <a:endParaRPr kumimoji="1" lang="ja-JP" altLang="en-US"/>
                    </a:p>
                  </a:txBody>
                  <a:tcPr>
                    <a:solidFill>
                      <a:schemeClr val="bg1">
                        <a:lumMod val="65000"/>
                      </a:schemeClr>
                    </a:solidFill>
                  </a:tcPr>
                </a:tc>
                <a:extLst>
                  <a:ext uri="{0D108BD9-81ED-4DB2-BD59-A6C34878D82A}">
                    <a16:rowId xmlns:a16="http://schemas.microsoft.com/office/drawing/2014/main" val="3793256688"/>
                  </a:ext>
                </a:extLst>
              </a:tr>
              <a:tr h="370840">
                <a:tc>
                  <a:txBody>
                    <a:bodyPr/>
                    <a:lstStyle/>
                    <a:p>
                      <a:r>
                        <a:rPr kumimoji="1" lang="ja-JP" altLang="en-US"/>
                        <a:t>レベル</a:t>
                      </a:r>
                      <a:r>
                        <a:rPr kumimoji="1" lang="en-US" altLang="ja-JP"/>
                        <a:t>1</a:t>
                      </a:r>
                    </a:p>
                  </a:txBody>
                  <a:tcPr>
                    <a:solidFill>
                      <a:schemeClr val="bg1">
                        <a:lumMod val="65000"/>
                      </a:schemeClr>
                    </a:solidFill>
                  </a:tcPr>
                </a:tc>
                <a:tc>
                  <a:txBody>
                    <a:bodyPr/>
                    <a:lstStyle/>
                    <a:p>
                      <a:pPr algn="r"/>
                      <a:r>
                        <a:rPr kumimoji="1" lang="en-US" altLang="ja-JP"/>
                        <a:t> 10</a:t>
                      </a:r>
                      <a:r>
                        <a:rPr kumimoji="1" lang="ja-JP" altLang="en-US"/>
                        <a:t>人 以上</a:t>
                      </a:r>
                    </a:p>
                  </a:txBody>
                  <a:tcPr>
                    <a:solidFill>
                      <a:schemeClr val="bg1">
                        <a:lumMod val="65000"/>
                      </a:schemeClr>
                    </a:solidFill>
                  </a:tcPr>
                </a:tc>
                <a:tc>
                  <a:txBody>
                    <a:bodyPr/>
                    <a:lstStyle/>
                    <a:p>
                      <a:r>
                        <a:rPr kumimoji="1" lang="ja-JP" altLang="en-US"/>
                        <a:t>自宅の中</a:t>
                      </a:r>
                    </a:p>
                  </a:txBody>
                  <a:tcPr>
                    <a:solidFill>
                      <a:schemeClr val="bg1">
                        <a:lumMod val="65000"/>
                      </a:schemeClr>
                    </a:solidFill>
                  </a:tcPr>
                </a:tc>
                <a:extLst>
                  <a:ext uri="{0D108BD9-81ED-4DB2-BD59-A6C34878D82A}">
                    <a16:rowId xmlns:a16="http://schemas.microsoft.com/office/drawing/2014/main" val="1560397038"/>
                  </a:ext>
                </a:extLst>
              </a:tr>
              <a:tr h="370840">
                <a:tc>
                  <a:txBody>
                    <a:bodyPr/>
                    <a:lstStyle/>
                    <a:p>
                      <a:r>
                        <a:rPr kumimoji="1" lang="ja-JP" altLang="en-US"/>
                        <a:t>レベル</a:t>
                      </a:r>
                      <a:r>
                        <a:rPr kumimoji="1" lang="en-US" altLang="ja-JP"/>
                        <a:t>2</a:t>
                      </a:r>
                      <a:endParaRPr kumimoji="1" lang="ja-JP" altLang="en-US"/>
                    </a:p>
                  </a:txBody>
                  <a:tcPr>
                    <a:solidFill>
                      <a:schemeClr val="bg1">
                        <a:lumMod val="65000"/>
                      </a:schemeClr>
                    </a:solidFill>
                  </a:tcPr>
                </a:tc>
                <a:tc>
                  <a:txBody>
                    <a:bodyPr/>
                    <a:lstStyle/>
                    <a:p>
                      <a:pPr algn="r"/>
                      <a:r>
                        <a:rPr kumimoji="1" lang="en-US" altLang="ja-JP"/>
                        <a:t> 75</a:t>
                      </a:r>
                      <a:r>
                        <a:rPr kumimoji="1" lang="ja-JP" altLang="en-US"/>
                        <a:t>人 以上</a:t>
                      </a:r>
                    </a:p>
                  </a:txBody>
                  <a:tcPr>
                    <a:solidFill>
                      <a:schemeClr val="bg1">
                        <a:lumMod val="65000"/>
                      </a:schemeClr>
                    </a:solidFill>
                  </a:tcPr>
                </a:tc>
                <a:tc>
                  <a:txBody>
                    <a:bodyPr/>
                    <a:lstStyle/>
                    <a:p>
                      <a:r>
                        <a:rPr kumimoji="1" lang="en-US" altLang="ja-JP"/>
                        <a:t>4m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4265749517"/>
                  </a:ext>
                </a:extLst>
              </a:tr>
              <a:tr h="370840">
                <a:tc>
                  <a:txBody>
                    <a:bodyPr/>
                    <a:lstStyle/>
                    <a:p>
                      <a:r>
                        <a:rPr kumimoji="1" lang="ja-JP" altLang="en-US"/>
                        <a:t>レベル</a:t>
                      </a:r>
                      <a:r>
                        <a:rPr kumimoji="1" lang="en-US" altLang="ja-JP"/>
                        <a:t>3</a:t>
                      </a:r>
                      <a:endParaRPr kumimoji="1" lang="ja-JP" altLang="en-US"/>
                    </a:p>
                  </a:txBody>
                  <a:tcPr>
                    <a:solidFill>
                      <a:schemeClr val="bg1">
                        <a:lumMod val="65000"/>
                      </a:schemeClr>
                    </a:solidFill>
                  </a:tcPr>
                </a:tc>
                <a:tc>
                  <a:txBody>
                    <a:bodyPr/>
                    <a:lstStyle/>
                    <a:p>
                      <a:pPr algn="r"/>
                      <a:r>
                        <a:rPr kumimoji="1" lang="en-US" altLang="ja-JP"/>
                        <a:t>150</a:t>
                      </a:r>
                      <a:r>
                        <a:rPr kumimoji="1" lang="ja-JP" altLang="en-US"/>
                        <a:t>人 以上</a:t>
                      </a:r>
                    </a:p>
                  </a:txBody>
                  <a:tcPr>
                    <a:solidFill>
                      <a:schemeClr val="bg1">
                        <a:lumMod val="65000"/>
                      </a:schemeClr>
                    </a:solidFill>
                  </a:tcPr>
                </a:tc>
                <a:tc>
                  <a:txBody>
                    <a:bodyPr/>
                    <a:lstStyle/>
                    <a:p>
                      <a:r>
                        <a:rPr kumimoji="1" lang="en-US" altLang="ja-JP"/>
                        <a:t>2m</a:t>
                      </a:r>
                      <a:r>
                        <a:rPr kumimoji="1" lang="ja-JP" altLang="en-US"/>
                        <a:t>間隔で人が立っている場合</a:t>
                      </a:r>
                    </a:p>
                  </a:txBody>
                  <a:tcPr>
                    <a:solidFill>
                      <a:schemeClr val="bg1">
                        <a:lumMod val="65000"/>
                      </a:schemeClr>
                    </a:solidFill>
                  </a:tcPr>
                </a:tc>
                <a:extLst>
                  <a:ext uri="{0D108BD9-81ED-4DB2-BD59-A6C34878D82A}">
                    <a16:rowId xmlns:a16="http://schemas.microsoft.com/office/drawing/2014/main" val="2968669395"/>
                  </a:ext>
                </a:extLst>
              </a:tr>
              <a:tr h="370840">
                <a:tc>
                  <a:txBody>
                    <a:bodyPr/>
                    <a:lstStyle/>
                    <a:p>
                      <a:r>
                        <a:rPr kumimoji="1" lang="ja-JP" altLang="en-US"/>
                        <a:t>レベル</a:t>
                      </a:r>
                      <a:r>
                        <a:rPr kumimoji="1" lang="en-US" altLang="ja-JP"/>
                        <a:t>4</a:t>
                      </a:r>
                      <a:endParaRPr kumimoji="1" lang="ja-JP" altLang="en-US"/>
                    </a:p>
                  </a:txBody>
                  <a:tcPr>
                    <a:solidFill>
                      <a:schemeClr val="bg1">
                        <a:lumMod val="65000"/>
                      </a:schemeClr>
                    </a:solidFill>
                  </a:tcPr>
                </a:tc>
                <a:tc>
                  <a:txBody>
                    <a:bodyPr/>
                    <a:lstStyle/>
                    <a:p>
                      <a:pPr algn="r"/>
                      <a:r>
                        <a:rPr kumimoji="1" lang="en-US" altLang="ja-JP"/>
                        <a:t>250</a:t>
                      </a:r>
                      <a:r>
                        <a:rPr kumimoji="1" lang="ja-JP" altLang="en-US"/>
                        <a:t>人 以上</a:t>
                      </a:r>
                    </a:p>
                  </a:txBody>
                  <a:tcPr>
                    <a:solidFill>
                      <a:schemeClr val="bg1">
                        <a:lumMod val="65000"/>
                      </a:schemeClr>
                    </a:solidFill>
                  </a:tcPr>
                </a:tc>
                <a:tc>
                  <a:txBody>
                    <a:bodyPr/>
                    <a:lstStyle/>
                    <a:p>
                      <a:r>
                        <a:rPr kumimoji="1" lang="ja-JP" altLang="en-US"/>
                        <a:t>大学の学生食堂にいる場合</a:t>
                      </a:r>
                    </a:p>
                  </a:txBody>
                  <a:tcPr>
                    <a:solidFill>
                      <a:schemeClr val="bg1">
                        <a:lumMod val="65000"/>
                      </a:schemeClr>
                    </a:solidFill>
                  </a:tcPr>
                </a:tc>
                <a:extLst>
                  <a:ext uri="{0D108BD9-81ED-4DB2-BD59-A6C34878D82A}">
                    <a16:rowId xmlns:a16="http://schemas.microsoft.com/office/drawing/2014/main" val="1290626590"/>
                  </a:ext>
                </a:extLst>
              </a:tr>
              <a:tr h="370840">
                <a:tc>
                  <a:txBody>
                    <a:bodyPr/>
                    <a:lstStyle/>
                    <a:p>
                      <a:r>
                        <a:rPr kumimoji="1" lang="ja-JP" altLang="en-US"/>
                        <a:t>レベル</a:t>
                      </a:r>
                      <a:r>
                        <a:rPr kumimoji="1" lang="en-US" altLang="ja-JP"/>
                        <a:t>5</a:t>
                      </a:r>
                      <a:endParaRPr kumimoji="1" lang="ja-JP" altLang="en-US"/>
                    </a:p>
                  </a:txBody>
                  <a:tcPr>
                    <a:solidFill>
                      <a:schemeClr val="bg1">
                        <a:lumMod val="65000"/>
                      </a:schemeClr>
                    </a:solidFill>
                  </a:tcPr>
                </a:tc>
                <a:tc>
                  <a:txBody>
                    <a:bodyPr/>
                    <a:lstStyle/>
                    <a:p>
                      <a:pPr algn="r"/>
                      <a:r>
                        <a:rPr kumimoji="1" lang="en-US" altLang="ja-JP"/>
                        <a:t>350</a:t>
                      </a:r>
                      <a:r>
                        <a:rPr kumimoji="1" lang="ja-JP" altLang="en-US"/>
                        <a:t>人 以上</a:t>
                      </a:r>
                    </a:p>
                  </a:txBody>
                  <a:tcPr>
                    <a:solidFill>
                      <a:schemeClr val="bg1">
                        <a:lumMod val="65000"/>
                      </a:schemeClr>
                    </a:solidFill>
                  </a:tcPr>
                </a:tc>
                <a:tc>
                  <a:txBody>
                    <a:bodyPr/>
                    <a:lstStyle/>
                    <a:p>
                      <a:r>
                        <a:rPr kumimoji="1" lang="ja-JP" altLang="en-US"/>
                        <a:t>大規模イベント会場など</a:t>
                      </a:r>
                    </a:p>
                  </a:txBody>
                  <a:tcPr>
                    <a:solidFill>
                      <a:schemeClr val="bg1">
                        <a:lumMod val="65000"/>
                      </a:schemeClr>
                    </a:solidFill>
                  </a:tcPr>
                </a:tc>
                <a:extLst>
                  <a:ext uri="{0D108BD9-81ED-4DB2-BD59-A6C34878D82A}">
                    <a16:rowId xmlns:a16="http://schemas.microsoft.com/office/drawing/2014/main" val="1006165345"/>
                  </a:ext>
                </a:extLst>
              </a:tr>
            </a:tbl>
          </a:graphicData>
        </a:graphic>
      </p:graphicFrame>
      <p:sp>
        <p:nvSpPr>
          <p:cNvPr id="7" name="テキスト ボックス 6">
            <a:extLst>
              <a:ext uri="{FF2B5EF4-FFF2-40B4-BE49-F238E27FC236}">
                <a16:creationId xmlns:a16="http://schemas.microsoft.com/office/drawing/2014/main" id="{E8122861-E91A-8FEF-926B-CEAC0587C2DB}"/>
              </a:ext>
            </a:extLst>
          </p:cNvPr>
          <p:cNvSpPr txBox="1"/>
          <p:nvPr/>
        </p:nvSpPr>
        <p:spPr>
          <a:xfrm>
            <a:off x="6294982" y="3326368"/>
            <a:ext cx="5163593" cy="369332"/>
          </a:xfrm>
          <a:prstGeom prst="rect">
            <a:avLst/>
          </a:prstGeom>
          <a:noFill/>
        </p:spPr>
        <p:txBody>
          <a:bodyPr wrap="none" rtlCol="0">
            <a:spAutoFit/>
          </a:bodyPr>
          <a:lstStyle/>
          <a:p>
            <a:r>
              <a:rPr kumimoji="1" lang="ja-JP" altLang="en-US">
                <a:solidFill>
                  <a:schemeClr val="bg1">
                    <a:lumMod val="85000"/>
                  </a:schemeClr>
                </a:solidFill>
              </a:rPr>
              <a:t>表</a:t>
            </a:r>
            <a:r>
              <a:rPr kumimoji="1" lang="en-US" altLang="ja-JP">
                <a:solidFill>
                  <a:schemeClr val="bg1">
                    <a:lumMod val="85000"/>
                  </a:schemeClr>
                </a:solidFill>
              </a:rPr>
              <a:t>: </a:t>
            </a:r>
            <a:r>
              <a:rPr kumimoji="1" lang="ja-JP" altLang="en-US">
                <a:solidFill>
                  <a:schemeClr val="bg1">
                    <a:lumMod val="85000"/>
                  </a:schemeClr>
                </a:solidFill>
              </a:rPr>
              <a:t>コロナパンデミックの際の危険度レベル設定</a:t>
            </a:r>
          </a:p>
        </p:txBody>
      </p:sp>
      <p:sp>
        <p:nvSpPr>
          <p:cNvPr id="8" name="矢印: 右 7">
            <a:extLst>
              <a:ext uri="{FF2B5EF4-FFF2-40B4-BE49-F238E27FC236}">
                <a16:creationId xmlns:a16="http://schemas.microsoft.com/office/drawing/2014/main" id="{74BE855B-01AB-6CD6-1142-C731E865F139}"/>
              </a:ext>
            </a:extLst>
          </p:cNvPr>
          <p:cNvSpPr/>
          <p:nvPr/>
        </p:nvSpPr>
        <p:spPr>
          <a:xfrm>
            <a:off x="6408074" y="3511034"/>
            <a:ext cx="1402080" cy="91440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コンテンツ プレースホルダー 4" descr="グラフ&#10;&#10;自動的に生成された説明">
            <a:extLst>
              <a:ext uri="{FF2B5EF4-FFF2-40B4-BE49-F238E27FC236}">
                <a16:creationId xmlns:a16="http://schemas.microsoft.com/office/drawing/2014/main" id="{A0872456-D84F-3BCD-DE21-2132F5C76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800" y="606425"/>
            <a:ext cx="3661889" cy="7765196"/>
          </a:xfrm>
          <a:prstGeom prst="rect">
            <a:avLst/>
          </a:prstGeom>
        </p:spPr>
      </p:pic>
    </p:spTree>
    <p:extLst>
      <p:ext uri="{BB962C8B-B14F-4D97-AF65-F5344CB8AC3E}">
        <p14:creationId xmlns:p14="http://schemas.microsoft.com/office/powerpoint/2010/main" val="1532617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997D9E-3CA3-CB13-A9A6-34755F381AC3}"/>
              </a:ext>
            </a:extLst>
          </p:cNvPr>
          <p:cNvSpPr>
            <a:spLocks noGrp="1"/>
          </p:cNvSpPr>
          <p:nvPr>
            <p:ph type="title"/>
          </p:nvPr>
        </p:nvSpPr>
        <p:spPr/>
        <p:txBody>
          <a:bodyPr/>
          <a:lstStyle/>
          <a:p>
            <a:r>
              <a:rPr kumimoji="1" lang="ja-JP" altLang="en-US"/>
              <a:t>証明書の効果</a:t>
            </a:r>
          </a:p>
        </p:txBody>
      </p:sp>
      <p:sp>
        <p:nvSpPr>
          <p:cNvPr id="3" name="コンテンツ プレースホルダー 2">
            <a:extLst>
              <a:ext uri="{FF2B5EF4-FFF2-40B4-BE49-F238E27FC236}">
                <a16:creationId xmlns:a16="http://schemas.microsoft.com/office/drawing/2014/main" id="{5FFDBCC1-241D-3961-D11D-D25DDB623E81}"/>
              </a:ext>
            </a:extLst>
          </p:cNvPr>
          <p:cNvSpPr>
            <a:spLocks noGrp="1"/>
          </p:cNvSpPr>
          <p:nvPr>
            <p:ph sz="half" idx="1"/>
          </p:nvPr>
        </p:nvSpPr>
        <p:spPr>
          <a:xfrm>
            <a:off x="2190162" y="1825625"/>
            <a:ext cx="3829638" cy="4351338"/>
          </a:xfrm>
        </p:spPr>
        <p:txBody>
          <a:bodyPr/>
          <a:lstStyle/>
          <a:p>
            <a:r>
              <a:rPr lang="ja-JP" altLang="en-US"/>
              <a:t>感染リスク高</a:t>
            </a:r>
            <a:endParaRPr lang="en-US" altLang="ja-JP"/>
          </a:p>
          <a:p>
            <a:endParaRPr lang="en-US" altLang="ja-JP"/>
          </a:p>
          <a:p>
            <a:pPr>
              <a:buFont typeface="Wingdings" panose="05000000000000000000" pitchFamily="2" charset="2"/>
              <a:buChar char="l"/>
            </a:pPr>
            <a:r>
              <a:rPr lang="ja-JP" altLang="en-US"/>
              <a:t>感染を広げない</a:t>
            </a:r>
            <a:br>
              <a:rPr lang="en-US" altLang="ja-JP"/>
            </a:br>
            <a:r>
              <a:rPr lang="ja-JP" altLang="en-US"/>
              <a:t>ための行動を促す</a:t>
            </a:r>
            <a:endParaRPr lang="en-US" altLang="ja-JP"/>
          </a:p>
          <a:p>
            <a:endParaRPr kumimoji="1" lang="ja-JP" altLang="en-US"/>
          </a:p>
        </p:txBody>
      </p:sp>
      <p:sp>
        <p:nvSpPr>
          <p:cNvPr id="4" name="コンテンツ プレースホルダー 3">
            <a:extLst>
              <a:ext uri="{FF2B5EF4-FFF2-40B4-BE49-F238E27FC236}">
                <a16:creationId xmlns:a16="http://schemas.microsoft.com/office/drawing/2014/main" id="{BFCB05C2-42EF-27A4-74A5-BF3F270AB9D7}"/>
              </a:ext>
            </a:extLst>
          </p:cNvPr>
          <p:cNvSpPr>
            <a:spLocks noGrp="1"/>
          </p:cNvSpPr>
          <p:nvPr>
            <p:ph sz="half" idx="2"/>
          </p:nvPr>
        </p:nvSpPr>
        <p:spPr>
          <a:xfrm>
            <a:off x="8074879" y="1825625"/>
            <a:ext cx="3773909" cy="4351338"/>
          </a:xfrm>
        </p:spPr>
        <p:txBody>
          <a:bodyPr/>
          <a:lstStyle/>
          <a:p>
            <a:r>
              <a:rPr kumimoji="1" lang="ja-JP" altLang="en-US"/>
              <a:t>感染リスク低</a:t>
            </a:r>
            <a:endParaRPr kumimoji="1" lang="en-US" altLang="ja-JP"/>
          </a:p>
          <a:p>
            <a:endParaRPr kumimoji="1" lang="en-US" altLang="ja-JP"/>
          </a:p>
          <a:p>
            <a:pPr>
              <a:buFont typeface="Wingdings" panose="05000000000000000000" pitchFamily="2" charset="2"/>
              <a:buChar char="l"/>
            </a:pPr>
            <a:r>
              <a:rPr kumimoji="1" lang="ja-JP" altLang="en-US"/>
              <a:t>感染リスクが低い</a:t>
            </a:r>
            <a:br>
              <a:rPr kumimoji="1" lang="en-US" altLang="ja-JP"/>
            </a:br>
            <a:r>
              <a:rPr kumimoji="1" lang="ja-JP" altLang="en-US"/>
              <a:t>ことを証明可能</a:t>
            </a:r>
            <a:endParaRPr kumimoji="1" lang="en-US" altLang="ja-JP"/>
          </a:p>
          <a:p>
            <a:pPr marL="0" indent="0">
              <a:buNone/>
            </a:pPr>
            <a:endParaRPr kumimoji="1" lang="ja-JP" altLang="en-US"/>
          </a:p>
        </p:txBody>
      </p:sp>
      <p:sp>
        <p:nvSpPr>
          <p:cNvPr id="5" name="日付プレースホルダー 4">
            <a:extLst>
              <a:ext uri="{FF2B5EF4-FFF2-40B4-BE49-F238E27FC236}">
                <a16:creationId xmlns:a16="http://schemas.microsoft.com/office/drawing/2014/main" id="{A38D8CE0-D910-70CF-1071-BAEF925EA60D}"/>
              </a:ext>
            </a:extLst>
          </p:cNvPr>
          <p:cNvSpPr>
            <a:spLocks noGrp="1"/>
          </p:cNvSpPr>
          <p:nvPr>
            <p:ph type="dt" sz="half" idx="10"/>
          </p:nvPr>
        </p:nvSpPr>
        <p:spPr/>
        <p:txBody>
          <a:bodyPr/>
          <a:lstStyle/>
          <a:p>
            <a:fld id="{682312F6-4C18-44D6-B911-35866F3F7334}" type="datetime1">
              <a:rPr kumimoji="1" lang="ja-JP" altLang="en-US" smtClean="0"/>
              <a:t>2023/3/24</a:t>
            </a:fld>
            <a:endParaRPr kumimoji="1" lang="ja-JP" altLang="en-US"/>
          </a:p>
        </p:txBody>
      </p:sp>
      <p:sp>
        <p:nvSpPr>
          <p:cNvPr id="6" name="スライド番号プレースホルダー 5">
            <a:extLst>
              <a:ext uri="{FF2B5EF4-FFF2-40B4-BE49-F238E27FC236}">
                <a16:creationId xmlns:a16="http://schemas.microsoft.com/office/drawing/2014/main" id="{564A4D5A-1C72-6B62-B8F1-8C81F0BFB392}"/>
              </a:ext>
            </a:extLst>
          </p:cNvPr>
          <p:cNvSpPr>
            <a:spLocks noGrp="1"/>
          </p:cNvSpPr>
          <p:nvPr>
            <p:ph type="sldNum" sz="quarter" idx="12"/>
          </p:nvPr>
        </p:nvSpPr>
        <p:spPr/>
        <p:txBody>
          <a:bodyPr/>
          <a:lstStyle/>
          <a:p>
            <a:fld id="{2412FE29-8C54-42AA-8FA3-6564FA4753A7}" type="slidenum">
              <a:rPr kumimoji="1" lang="ja-JP" altLang="en-US" smtClean="0"/>
              <a:t>44</a:t>
            </a:fld>
            <a:endParaRPr kumimoji="1" lang="ja-JP" altLang="en-US"/>
          </a:p>
        </p:txBody>
      </p:sp>
      <p:grpSp>
        <p:nvGrpSpPr>
          <p:cNvPr id="7" name="グループ化 6">
            <a:extLst>
              <a:ext uri="{FF2B5EF4-FFF2-40B4-BE49-F238E27FC236}">
                <a16:creationId xmlns:a16="http://schemas.microsoft.com/office/drawing/2014/main" id="{4393BC61-49F5-F392-6008-1BDFC135C80F}"/>
              </a:ext>
            </a:extLst>
          </p:cNvPr>
          <p:cNvGrpSpPr>
            <a:grpSpLocks noChangeAspect="1"/>
          </p:cNvGrpSpPr>
          <p:nvPr/>
        </p:nvGrpSpPr>
        <p:grpSpPr>
          <a:xfrm>
            <a:off x="6254560" y="1825625"/>
            <a:ext cx="1800000" cy="1800000"/>
            <a:chOff x="5848350" y="3760470"/>
            <a:chExt cx="914400" cy="914400"/>
          </a:xfrm>
        </p:grpSpPr>
        <p:sp>
          <p:nvSpPr>
            <p:cNvPr id="8" name="楕円 7">
              <a:extLst>
                <a:ext uri="{FF2B5EF4-FFF2-40B4-BE49-F238E27FC236}">
                  <a16:creationId xmlns:a16="http://schemas.microsoft.com/office/drawing/2014/main" id="{FDD85189-9440-B8ED-99BB-DE6F79985E63}"/>
                </a:ext>
              </a:extLst>
            </p:cNvPr>
            <p:cNvSpPr/>
            <p:nvPr/>
          </p:nvSpPr>
          <p:spPr>
            <a:xfrm>
              <a:off x="5848350" y="3760470"/>
              <a:ext cx="914400" cy="9144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7419830D-08F9-FD01-BD73-ADBB46E868E0}"/>
                </a:ext>
              </a:extLst>
            </p:cNvPr>
            <p:cNvGrpSpPr/>
            <p:nvPr/>
          </p:nvGrpSpPr>
          <p:grpSpPr>
            <a:xfrm>
              <a:off x="6062839" y="4124334"/>
              <a:ext cx="634598" cy="272582"/>
              <a:chOff x="6025906" y="4157495"/>
              <a:chExt cx="634598" cy="272582"/>
            </a:xfrm>
          </p:grpSpPr>
          <p:sp>
            <p:nvSpPr>
              <p:cNvPr id="10" name="正方形/長方形 9">
                <a:extLst>
                  <a:ext uri="{FF2B5EF4-FFF2-40B4-BE49-F238E27FC236}">
                    <a16:creationId xmlns:a16="http://schemas.microsoft.com/office/drawing/2014/main" id="{04BBE0B9-1562-D9D0-E51A-F427093A0FFD}"/>
                  </a:ext>
                </a:extLst>
              </p:cNvPr>
              <p:cNvSpPr/>
              <p:nvPr/>
            </p:nvSpPr>
            <p:spPr>
              <a:xfrm rot="18983225">
                <a:off x="6084432" y="4212689"/>
                <a:ext cx="576072"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FFB4613-461B-C65A-BC80-35C9622FE5C8}"/>
                  </a:ext>
                </a:extLst>
              </p:cNvPr>
              <p:cNvSpPr/>
              <p:nvPr/>
            </p:nvSpPr>
            <p:spPr>
              <a:xfrm rot="13583225">
                <a:off x="5935335" y="4248066"/>
                <a:ext cx="272582"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9" name="楕円 28">
            <a:extLst>
              <a:ext uri="{FF2B5EF4-FFF2-40B4-BE49-F238E27FC236}">
                <a16:creationId xmlns:a16="http://schemas.microsoft.com/office/drawing/2014/main" id="{CED1C51F-0AFF-1318-E716-3F45A01C9BC3}"/>
              </a:ext>
            </a:extLst>
          </p:cNvPr>
          <p:cNvSpPr/>
          <p:nvPr/>
        </p:nvSpPr>
        <p:spPr>
          <a:xfrm>
            <a:off x="390162" y="1825625"/>
            <a:ext cx="1800000" cy="180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600" b="1">
                <a:solidFill>
                  <a:schemeClr val="bg1"/>
                </a:solidFill>
                <a:latin typeface="Yu Gothic UI" panose="020B0500000000000000" pitchFamily="50" charset="-128"/>
                <a:ea typeface="Yu Gothic UI" panose="020B0500000000000000" pitchFamily="50" charset="-128"/>
              </a:rPr>
              <a:t>！</a:t>
            </a:r>
            <a:endParaRPr kumimoji="1" lang="ja-JP" altLang="en-US" sz="7200" b="1">
              <a:solidFill>
                <a:schemeClr val="bg1"/>
              </a:solidFill>
              <a:latin typeface="Yu Gothic UI" panose="020B0500000000000000" pitchFamily="50" charset="-128"/>
              <a:ea typeface="Yu Gothic UI" panose="020B0500000000000000" pitchFamily="50" charset="-128"/>
            </a:endParaRPr>
          </a:p>
        </p:txBody>
      </p:sp>
      <p:grpSp>
        <p:nvGrpSpPr>
          <p:cNvPr id="12" name="グループ化 11">
            <a:extLst>
              <a:ext uri="{FF2B5EF4-FFF2-40B4-BE49-F238E27FC236}">
                <a16:creationId xmlns:a16="http://schemas.microsoft.com/office/drawing/2014/main" id="{98FA1893-A9BA-E6E5-6654-857CB5482A1D}"/>
              </a:ext>
            </a:extLst>
          </p:cNvPr>
          <p:cNvGrpSpPr/>
          <p:nvPr/>
        </p:nvGrpSpPr>
        <p:grpSpPr>
          <a:xfrm>
            <a:off x="1110643" y="4713830"/>
            <a:ext cx="914400" cy="914400"/>
            <a:chOff x="5848350" y="3760470"/>
            <a:chExt cx="914400" cy="914400"/>
          </a:xfrm>
        </p:grpSpPr>
        <p:sp>
          <p:nvSpPr>
            <p:cNvPr id="13" name="楕円 12">
              <a:extLst>
                <a:ext uri="{FF2B5EF4-FFF2-40B4-BE49-F238E27FC236}">
                  <a16:creationId xmlns:a16="http://schemas.microsoft.com/office/drawing/2014/main" id="{447E456E-9483-8E1F-7129-FBD88EBC1034}"/>
                </a:ext>
              </a:extLst>
            </p:cNvPr>
            <p:cNvSpPr/>
            <p:nvPr/>
          </p:nvSpPr>
          <p:spPr>
            <a:xfrm>
              <a:off x="5848350" y="3760470"/>
              <a:ext cx="914400" cy="9144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A80B69A0-F1DE-2634-5069-B790A380E17B}"/>
                </a:ext>
              </a:extLst>
            </p:cNvPr>
            <p:cNvGrpSpPr/>
            <p:nvPr/>
          </p:nvGrpSpPr>
          <p:grpSpPr>
            <a:xfrm>
              <a:off x="6096720" y="4115838"/>
              <a:ext cx="601260" cy="360000"/>
              <a:chOff x="6059787" y="4148999"/>
              <a:chExt cx="601260" cy="360000"/>
            </a:xfrm>
          </p:grpSpPr>
          <p:sp>
            <p:nvSpPr>
              <p:cNvPr id="15" name="正方形/長方形 14">
                <a:extLst>
                  <a:ext uri="{FF2B5EF4-FFF2-40B4-BE49-F238E27FC236}">
                    <a16:creationId xmlns:a16="http://schemas.microsoft.com/office/drawing/2014/main" id="{49D99A3C-5E61-6196-21B6-0B52503888E1}"/>
                  </a:ext>
                </a:extLst>
              </p:cNvPr>
              <p:cNvSpPr/>
              <p:nvPr/>
            </p:nvSpPr>
            <p:spPr>
              <a:xfrm rot="18983225">
                <a:off x="6085047" y="4212472"/>
                <a:ext cx="576000" cy="9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FBEB8CF3-61EF-BAF9-CA09-E1057481C8E2}"/>
                  </a:ext>
                </a:extLst>
              </p:cNvPr>
              <p:cNvSpPr/>
              <p:nvPr/>
            </p:nvSpPr>
            <p:spPr>
              <a:xfrm rot="13583225">
                <a:off x="5926384" y="4282402"/>
                <a:ext cx="360000" cy="9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7" name="楕円 16">
            <a:extLst>
              <a:ext uri="{FF2B5EF4-FFF2-40B4-BE49-F238E27FC236}">
                <a16:creationId xmlns:a16="http://schemas.microsoft.com/office/drawing/2014/main" id="{18FC5798-0103-1353-46EB-5349B6F43C66}"/>
              </a:ext>
            </a:extLst>
          </p:cNvPr>
          <p:cNvSpPr/>
          <p:nvPr/>
        </p:nvSpPr>
        <p:spPr>
          <a:xfrm>
            <a:off x="154056" y="4745130"/>
            <a:ext cx="914400" cy="914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b="1">
                <a:latin typeface="Yu Gothic UI" panose="020B0500000000000000" pitchFamily="50" charset="-128"/>
                <a:ea typeface="Yu Gothic UI" panose="020B0500000000000000" pitchFamily="50" charset="-128"/>
              </a:rPr>
              <a:t>！</a:t>
            </a:r>
            <a:endParaRPr kumimoji="1" lang="ja-JP" altLang="en-US" b="1">
              <a:latin typeface="Yu Gothic UI" panose="020B0500000000000000" pitchFamily="50" charset="-128"/>
              <a:ea typeface="Yu Gothic UI" panose="020B0500000000000000" pitchFamily="50" charset="-128"/>
            </a:endParaRPr>
          </a:p>
        </p:txBody>
      </p:sp>
      <p:sp>
        <p:nvSpPr>
          <p:cNvPr id="18" name="テキスト ボックス 17">
            <a:extLst>
              <a:ext uri="{FF2B5EF4-FFF2-40B4-BE49-F238E27FC236}">
                <a16:creationId xmlns:a16="http://schemas.microsoft.com/office/drawing/2014/main" id="{0350B9D0-372B-6170-805A-497314FE22C3}"/>
              </a:ext>
            </a:extLst>
          </p:cNvPr>
          <p:cNvSpPr txBox="1"/>
          <p:nvPr/>
        </p:nvSpPr>
        <p:spPr>
          <a:xfrm>
            <a:off x="415062" y="4807974"/>
            <a:ext cx="701802" cy="1107996"/>
          </a:xfrm>
          <a:prstGeom prst="rect">
            <a:avLst/>
          </a:prstGeom>
          <a:noFill/>
        </p:spPr>
        <p:txBody>
          <a:bodyPr wrap="square" rtlCol="0">
            <a:spAutoFit/>
          </a:bodyPr>
          <a:lstStyle/>
          <a:p>
            <a:pPr algn="ctr"/>
            <a:r>
              <a:rPr lang="ja-JP" altLang="en-US" sz="6600" b="1">
                <a:solidFill>
                  <a:schemeClr val="bg1"/>
                </a:solidFill>
                <a:latin typeface="Yu Gothic UI" panose="020B0500000000000000" pitchFamily="50" charset="-128"/>
                <a:ea typeface="Yu Gothic UI" panose="020B0500000000000000" pitchFamily="50" charset="-128"/>
              </a:rPr>
              <a:t>❶</a:t>
            </a:r>
          </a:p>
        </p:txBody>
      </p:sp>
      <p:sp>
        <p:nvSpPr>
          <p:cNvPr id="19" name="テキスト ボックス 18">
            <a:extLst>
              <a:ext uri="{FF2B5EF4-FFF2-40B4-BE49-F238E27FC236}">
                <a16:creationId xmlns:a16="http://schemas.microsoft.com/office/drawing/2014/main" id="{921BFA49-CE81-D25C-8C05-FA9703423EB5}"/>
              </a:ext>
            </a:extLst>
          </p:cNvPr>
          <p:cNvSpPr txBox="1"/>
          <p:nvPr/>
        </p:nvSpPr>
        <p:spPr>
          <a:xfrm>
            <a:off x="3638513" y="4807974"/>
            <a:ext cx="701802" cy="1107996"/>
          </a:xfrm>
          <a:prstGeom prst="rect">
            <a:avLst/>
          </a:prstGeom>
          <a:noFill/>
        </p:spPr>
        <p:txBody>
          <a:bodyPr wrap="square" rtlCol="0">
            <a:spAutoFit/>
          </a:bodyPr>
          <a:lstStyle/>
          <a:p>
            <a:pPr algn="ctr"/>
            <a:r>
              <a:rPr lang="ja-JP" altLang="en-US" sz="6600" b="1">
                <a:solidFill>
                  <a:schemeClr val="bg1"/>
                </a:solidFill>
                <a:latin typeface="Yu Gothic UI" panose="020B0500000000000000" pitchFamily="50" charset="-128"/>
                <a:ea typeface="Yu Gothic UI" panose="020B0500000000000000" pitchFamily="50" charset="-128"/>
              </a:rPr>
              <a:t>❷</a:t>
            </a:r>
          </a:p>
        </p:txBody>
      </p:sp>
      <p:sp>
        <p:nvSpPr>
          <p:cNvPr id="20" name="テキスト ボックス 19">
            <a:extLst>
              <a:ext uri="{FF2B5EF4-FFF2-40B4-BE49-F238E27FC236}">
                <a16:creationId xmlns:a16="http://schemas.microsoft.com/office/drawing/2014/main" id="{E7CBE472-C30D-10A6-5AD5-AC0475666B10}"/>
              </a:ext>
            </a:extLst>
          </p:cNvPr>
          <p:cNvSpPr txBox="1"/>
          <p:nvPr/>
        </p:nvSpPr>
        <p:spPr>
          <a:xfrm>
            <a:off x="6861964" y="4807974"/>
            <a:ext cx="701802" cy="1107996"/>
          </a:xfrm>
          <a:prstGeom prst="rect">
            <a:avLst/>
          </a:prstGeom>
          <a:noFill/>
        </p:spPr>
        <p:txBody>
          <a:bodyPr wrap="square" rtlCol="0">
            <a:spAutoFit/>
          </a:bodyPr>
          <a:lstStyle/>
          <a:p>
            <a:pPr algn="ctr"/>
            <a:r>
              <a:rPr lang="ja-JP" altLang="en-US" sz="6600" b="1">
                <a:solidFill>
                  <a:schemeClr val="bg1"/>
                </a:solidFill>
                <a:latin typeface="Yu Gothic UI" panose="020B0500000000000000" pitchFamily="50" charset="-128"/>
                <a:ea typeface="Yu Gothic UI" panose="020B0500000000000000" pitchFamily="50" charset="-128"/>
              </a:rPr>
              <a:t>❸</a:t>
            </a:r>
          </a:p>
        </p:txBody>
      </p:sp>
    </p:spTree>
    <p:extLst>
      <p:ext uri="{BB962C8B-B14F-4D97-AF65-F5344CB8AC3E}">
        <p14:creationId xmlns:p14="http://schemas.microsoft.com/office/powerpoint/2010/main" val="40214746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B2C25-B0CC-06B0-953C-6C595C41847E}"/>
              </a:ext>
            </a:extLst>
          </p:cNvPr>
          <p:cNvSpPr>
            <a:spLocks noGrp="1"/>
          </p:cNvSpPr>
          <p:nvPr>
            <p:ph type="title"/>
          </p:nvPr>
        </p:nvSpPr>
        <p:spPr/>
        <p:txBody>
          <a:bodyPr/>
          <a:lstStyle/>
          <a:p>
            <a:r>
              <a:rPr kumimoji="1" lang="ja-JP" altLang="en-US"/>
              <a:t>２．証明書機能</a:t>
            </a:r>
          </a:p>
        </p:txBody>
      </p:sp>
      <p:sp>
        <p:nvSpPr>
          <p:cNvPr id="3" name="コンテンツ プレースホルダー 2">
            <a:extLst>
              <a:ext uri="{FF2B5EF4-FFF2-40B4-BE49-F238E27FC236}">
                <a16:creationId xmlns:a16="http://schemas.microsoft.com/office/drawing/2014/main" id="{35FF764B-F6ED-88EA-8E71-B721CB886E2D}"/>
              </a:ext>
            </a:extLst>
          </p:cNvPr>
          <p:cNvSpPr>
            <a:spLocks noGrp="1"/>
          </p:cNvSpPr>
          <p:nvPr>
            <p:ph idx="1"/>
          </p:nvPr>
        </p:nvSpPr>
        <p:spPr/>
        <p:txBody>
          <a:bodyPr/>
          <a:lstStyle/>
          <a:p>
            <a:endParaRPr kumimoji="1" lang="en-US" altLang="ja-JP"/>
          </a:p>
          <a:p>
            <a:endParaRPr lang="en-US" altLang="ja-JP"/>
          </a:p>
          <a:p>
            <a:endParaRPr kumimoji="1" lang="en-US" altLang="ja-JP"/>
          </a:p>
          <a:p>
            <a:endParaRPr lang="en-US" altLang="ja-JP"/>
          </a:p>
          <a:p>
            <a:endParaRPr kumimoji="1" lang="en-US" altLang="ja-JP"/>
          </a:p>
          <a:p>
            <a:endParaRPr kumimoji="1" lang="ja-JP" altLang="en-US"/>
          </a:p>
        </p:txBody>
      </p:sp>
      <p:sp>
        <p:nvSpPr>
          <p:cNvPr id="4" name="日付プレースホルダー 3">
            <a:extLst>
              <a:ext uri="{FF2B5EF4-FFF2-40B4-BE49-F238E27FC236}">
                <a16:creationId xmlns:a16="http://schemas.microsoft.com/office/drawing/2014/main" id="{8B4CEFCB-CB34-22EA-02D4-EB07120CC4BA}"/>
              </a:ext>
            </a:extLst>
          </p:cNvPr>
          <p:cNvSpPr>
            <a:spLocks noGrp="1"/>
          </p:cNvSpPr>
          <p:nvPr>
            <p:ph type="dt" sz="half" idx="10"/>
          </p:nvPr>
        </p:nvSpPr>
        <p:spPr/>
        <p:txBody>
          <a:bodyPr/>
          <a:lstStyle/>
          <a:p>
            <a:fld id="{22987701-C12F-4E64-BE74-17AC42D28968}"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9BC8B7AE-2CF1-119D-69DC-A271FCECD166}"/>
              </a:ext>
            </a:extLst>
          </p:cNvPr>
          <p:cNvSpPr>
            <a:spLocks noGrp="1"/>
          </p:cNvSpPr>
          <p:nvPr>
            <p:ph type="sldNum" sz="quarter" idx="12"/>
          </p:nvPr>
        </p:nvSpPr>
        <p:spPr/>
        <p:txBody>
          <a:bodyPr/>
          <a:lstStyle/>
          <a:p>
            <a:fld id="{2412FE29-8C54-42AA-8FA3-6564FA4753A7}" type="slidenum">
              <a:rPr kumimoji="1" lang="ja-JP" altLang="en-US" smtClean="0"/>
              <a:t>45</a:t>
            </a:fld>
            <a:endParaRPr kumimoji="1" lang="ja-JP" altLang="en-US"/>
          </a:p>
        </p:txBody>
      </p:sp>
      <p:pic>
        <p:nvPicPr>
          <p:cNvPr id="6" name="図 5">
            <a:extLst>
              <a:ext uri="{FF2B5EF4-FFF2-40B4-BE49-F238E27FC236}">
                <a16:creationId xmlns:a16="http://schemas.microsoft.com/office/drawing/2014/main" id="{5C7F2F88-15A8-C9A0-EBD1-481E3AA16679}"/>
              </a:ext>
            </a:extLst>
          </p:cNvPr>
          <p:cNvPicPr>
            <a:picLocks noChangeAspect="1"/>
          </p:cNvPicPr>
          <p:nvPr/>
        </p:nvPicPr>
        <p:blipFill>
          <a:blip r:embed="rId2"/>
          <a:stretch>
            <a:fillRect/>
          </a:stretch>
        </p:blipFill>
        <p:spPr>
          <a:xfrm>
            <a:off x="8056797" y="609600"/>
            <a:ext cx="3661200" cy="7763727"/>
          </a:xfrm>
          <a:prstGeom prst="rect">
            <a:avLst/>
          </a:prstGeom>
        </p:spPr>
      </p:pic>
      <p:grpSp>
        <p:nvGrpSpPr>
          <p:cNvPr id="24" name="グループ化 23">
            <a:extLst>
              <a:ext uri="{FF2B5EF4-FFF2-40B4-BE49-F238E27FC236}">
                <a16:creationId xmlns:a16="http://schemas.microsoft.com/office/drawing/2014/main" id="{EBF99741-171B-5492-FCA2-E2CA5094706B}"/>
              </a:ext>
            </a:extLst>
          </p:cNvPr>
          <p:cNvGrpSpPr>
            <a:grpSpLocks noChangeAspect="1"/>
          </p:cNvGrpSpPr>
          <p:nvPr/>
        </p:nvGrpSpPr>
        <p:grpSpPr>
          <a:xfrm>
            <a:off x="709478" y="2161126"/>
            <a:ext cx="1366768" cy="1374064"/>
            <a:chOff x="731832" y="2684054"/>
            <a:chExt cx="2460396" cy="2473530"/>
          </a:xfrm>
        </p:grpSpPr>
        <p:pic>
          <p:nvPicPr>
            <p:cNvPr id="26" name="コンテンツ プレースホルダー 4" descr="アイコン&#10;&#10;自動的に生成された説明">
              <a:extLst>
                <a:ext uri="{FF2B5EF4-FFF2-40B4-BE49-F238E27FC236}">
                  <a16:creationId xmlns:a16="http://schemas.microsoft.com/office/drawing/2014/main" id="{DD88D88E-539D-3B42-E400-247F3F0254C8}"/>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31832" y="2684054"/>
              <a:ext cx="2438400" cy="2438400"/>
            </a:xfrm>
            <a:prstGeom prst="rect">
              <a:avLst/>
            </a:prstGeom>
            <a:ln>
              <a:noFill/>
            </a:ln>
          </p:spPr>
        </p:pic>
        <p:sp>
          <p:nvSpPr>
            <p:cNvPr id="27" name="十字形 26">
              <a:extLst>
                <a:ext uri="{FF2B5EF4-FFF2-40B4-BE49-F238E27FC236}">
                  <a16:creationId xmlns:a16="http://schemas.microsoft.com/office/drawing/2014/main" id="{7D10A9A8-AE38-5D7E-2E83-F0CE399247C0}"/>
                </a:ext>
              </a:extLst>
            </p:cNvPr>
            <p:cNvSpPr/>
            <p:nvPr/>
          </p:nvSpPr>
          <p:spPr>
            <a:xfrm rot="2700000">
              <a:off x="1752228" y="3717584"/>
              <a:ext cx="1440000" cy="1440000"/>
            </a:xfrm>
            <a:prstGeom prst="plus">
              <a:avLst>
                <a:gd name="adj" fmla="val 444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681F947C-B99D-07C7-69EC-DC483C83FF6B}"/>
              </a:ext>
            </a:extLst>
          </p:cNvPr>
          <p:cNvGrpSpPr>
            <a:grpSpLocks noChangeAspect="1"/>
          </p:cNvGrpSpPr>
          <p:nvPr/>
        </p:nvGrpSpPr>
        <p:grpSpPr>
          <a:xfrm>
            <a:off x="2383556" y="2161126"/>
            <a:ext cx="1377059" cy="1374064"/>
            <a:chOff x="3179985" y="2592883"/>
            <a:chExt cx="2478920" cy="2473530"/>
          </a:xfrm>
        </p:grpSpPr>
        <p:pic>
          <p:nvPicPr>
            <p:cNvPr id="22" name="図 21" descr="アイコン&#10;&#10;自動的に生成された説明">
              <a:extLst>
                <a:ext uri="{FF2B5EF4-FFF2-40B4-BE49-F238E27FC236}">
                  <a16:creationId xmlns:a16="http://schemas.microsoft.com/office/drawing/2014/main" id="{6C8CE06A-0A6D-3031-0F5E-DAEEC31A69D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179985" y="2592883"/>
              <a:ext cx="2438400" cy="2438400"/>
            </a:xfrm>
            <a:prstGeom prst="rect">
              <a:avLst/>
            </a:prstGeom>
            <a:ln>
              <a:noFill/>
            </a:ln>
          </p:spPr>
        </p:pic>
        <p:sp>
          <p:nvSpPr>
            <p:cNvPr id="23" name="十字形 22">
              <a:extLst>
                <a:ext uri="{FF2B5EF4-FFF2-40B4-BE49-F238E27FC236}">
                  <a16:creationId xmlns:a16="http://schemas.microsoft.com/office/drawing/2014/main" id="{DB04B847-C998-CDC9-2E4D-C63182AD5EF3}"/>
                </a:ext>
              </a:extLst>
            </p:cNvPr>
            <p:cNvSpPr/>
            <p:nvPr/>
          </p:nvSpPr>
          <p:spPr>
            <a:xfrm rot="2700000">
              <a:off x="4218905" y="3626413"/>
              <a:ext cx="1440000" cy="1440000"/>
            </a:xfrm>
            <a:prstGeom prst="plus">
              <a:avLst>
                <a:gd name="adj" fmla="val 4440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4" name="図 33">
            <a:extLst>
              <a:ext uri="{FF2B5EF4-FFF2-40B4-BE49-F238E27FC236}">
                <a16:creationId xmlns:a16="http://schemas.microsoft.com/office/drawing/2014/main" id="{166901E1-17FC-80DE-0493-6777B68680ED}"/>
              </a:ext>
            </a:extLst>
          </p:cNvPr>
          <p:cNvPicPr>
            <a:picLocks noChangeAspect="1"/>
          </p:cNvPicPr>
          <p:nvPr/>
        </p:nvPicPr>
        <p:blipFill>
          <a:blip r:embed="rId5"/>
          <a:stretch>
            <a:fillRect/>
          </a:stretch>
        </p:blipFill>
        <p:spPr>
          <a:xfrm>
            <a:off x="4067925" y="2130185"/>
            <a:ext cx="1442720" cy="1435947"/>
          </a:xfrm>
          <a:prstGeom prst="rect">
            <a:avLst/>
          </a:prstGeom>
        </p:spPr>
      </p:pic>
      <p:pic>
        <p:nvPicPr>
          <p:cNvPr id="41" name="図 40">
            <a:extLst>
              <a:ext uri="{FF2B5EF4-FFF2-40B4-BE49-F238E27FC236}">
                <a16:creationId xmlns:a16="http://schemas.microsoft.com/office/drawing/2014/main" id="{E1E3C879-CF46-9CE7-F43A-BB165B6D8C14}"/>
              </a:ext>
            </a:extLst>
          </p:cNvPr>
          <p:cNvPicPr>
            <a:picLocks noChangeAspect="1"/>
          </p:cNvPicPr>
          <p:nvPr/>
        </p:nvPicPr>
        <p:blipFill>
          <a:blip r:embed="rId6"/>
          <a:stretch>
            <a:fillRect/>
          </a:stretch>
        </p:blipFill>
        <p:spPr>
          <a:xfrm>
            <a:off x="5817955" y="2116638"/>
            <a:ext cx="1425787" cy="1463040"/>
          </a:xfrm>
          <a:prstGeom prst="rect">
            <a:avLst/>
          </a:prstGeom>
        </p:spPr>
      </p:pic>
      <p:sp>
        <p:nvSpPr>
          <p:cNvPr id="49" name="テキスト ボックス 48">
            <a:extLst>
              <a:ext uri="{FF2B5EF4-FFF2-40B4-BE49-F238E27FC236}">
                <a16:creationId xmlns:a16="http://schemas.microsoft.com/office/drawing/2014/main" id="{FAEAAABC-9387-B900-52B0-BFF8345A71AA}"/>
              </a:ext>
            </a:extLst>
          </p:cNvPr>
          <p:cNvSpPr txBox="1"/>
          <p:nvPr/>
        </p:nvSpPr>
        <p:spPr>
          <a:xfrm>
            <a:off x="2383556" y="4888442"/>
            <a:ext cx="4055919" cy="523220"/>
          </a:xfrm>
          <a:prstGeom prst="rect">
            <a:avLst/>
          </a:prstGeom>
          <a:noFill/>
        </p:spPr>
        <p:txBody>
          <a:bodyPr wrap="none" rtlCol="0">
            <a:spAutoFit/>
          </a:bodyPr>
          <a:lstStyle/>
          <a:p>
            <a:r>
              <a:rPr lang="ja-JP" altLang="en-US" sz="2800">
                <a:solidFill>
                  <a:schemeClr val="bg1">
                    <a:lumMod val="85000"/>
                  </a:schemeClr>
                </a:solidFill>
                <a:latin typeface="Yu Gothic UI" panose="020B0500000000000000" pitchFamily="50" charset="-128"/>
                <a:ea typeface="Yu Gothic UI" panose="020B0500000000000000" pitchFamily="50" charset="-128"/>
              </a:rPr>
              <a:t>自分の健康リスクを可視化</a:t>
            </a:r>
            <a:endParaRPr kumimoji="1" lang="ja-JP" altLang="en-US" sz="2000">
              <a:solidFill>
                <a:schemeClr val="bg1">
                  <a:lumMod val="85000"/>
                </a:schemeClr>
              </a:solidFill>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3138124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1A71C2F-E60B-B586-ECBE-A9CF51F2C58A}"/>
              </a:ext>
            </a:extLst>
          </p:cNvPr>
          <p:cNvSpPr>
            <a:spLocks noGrp="1"/>
          </p:cNvSpPr>
          <p:nvPr>
            <p:ph type="dt" sz="half" idx="10"/>
          </p:nvPr>
        </p:nvSpPr>
        <p:spPr/>
        <p:txBody>
          <a:bodyPr/>
          <a:lstStyle/>
          <a:p>
            <a:fld id="{8F42DCE2-8624-4715-8639-D916AA668071}"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68DFFCBB-11DD-D303-634E-03F3E0923217}"/>
              </a:ext>
            </a:extLst>
          </p:cNvPr>
          <p:cNvSpPr>
            <a:spLocks noGrp="1"/>
          </p:cNvSpPr>
          <p:nvPr>
            <p:ph type="sldNum" sz="quarter" idx="12"/>
          </p:nvPr>
        </p:nvSpPr>
        <p:spPr/>
        <p:txBody>
          <a:bodyPr/>
          <a:lstStyle/>
          <a:p>
            <a:fld id="{2412FE29-8C54-42AA-8FA3-6564FA4753A7}" type="slidenum">
              <a:rPr kumimoji="1" lang="ja-JP" altLang="en-US" smtClean="0"/>
              <a:t>46</a:t>
            </a:fld>
            <a:endParaRPr kumimoji="1" lang="ja-JP" altLang="en-US"/>
          </a:p>
        </p:txBody>
      </p:sp>
      <p:pic>
        <p:nvPicPr>
          <p:cNvPr id="4" name="図 3" descr="横断歩道を歩く歩行者">
            <a:extLst>
              <a:ext uri="{FF2B5EF4-FFF2-40B4-BE49-F238E27FC236}">
                <a16:creationId xmlns:a16="http://schemas.microsoft.com/office/drawing/2014/main" id="{68EBFEDA-7816-4589-F7EB-A51396FA4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409" y="1845200"/>
            <a:ext cx="4746677" cy="3167600"/>
          </a:xfrm>
          <a:prstGeom prst="rect">
            <a:avLst/>
          </a:prstGeom>
        </p:spPr>
      </p:pic>
      <p:pic>
        <p:nvPicPr>
          <p:cNvPr id="5" name="図 4" descr="携帯電話を使いながら通りを歩いている人">
            <a:extLst>
              <a:ext uri="{FF2B5EF4-FFF2-40B4-BE49-F238E27FC236}">
                <a16:creationId xmlns:a16="http://schemas.microsoft.com/office/drawing/2014/main" id="{18B37FBC-C410-A8B9-C016-B463BB64F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748" y="2230504"/>
            <a:ext cx="6053377" cy="3405150"/>
          </a:xfrm>
          <a:prstGeom prst="rect">
            <a:avLst/>
          </a:prstGeom>
        </p:spPr>
      </p:pic>
      <p:pic>
        <p:nvPicPr>
          <p:cNvPr id="6" name="図 5" descr="空中ベン図形と人物">
            <a:extLst>
              <a:ext uri="{FF2B5EF4-FFF2-40B4-BE49-F238E27FC236}">
                <a16:creationId xmlns:a16="http://schemas.microsoft.com/office/drawing/2014/main" id="{B4B88493-A39D-66BA-E92C-292A42B7F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98" y="978791"/>
            <a:ext cx="6053378" cy="4034009"/>
          </a:xfrm>
          <a:prstGeom prst="rect">
            <a:avLst/>
          </a:prstGeom>
        </p:spPr>
      </p:pic>
      <p:grpSp>
        <p:nvGrpSpPr>
          <p:cNvPr id="7" name="グループ化 6">
            <a:extLst>
              <a:ext uri="{FF2B5EF4-FFF2-40B4-BE49-F238E27FC236}">
                <a16:creationId xmlns:a16="http://schemas.microsoft.com/office/drawing/2014/main" id="{310D7FD3-58BA-A091-89AF-6A2B76E83882}"/>
              </a:ext>
            </a:extLst>
          </p:cNvPr>
          <p:cNvGrpSpPr/>
          <p:nvPr/>
        </p:nvGrpSpPr>
        <p:grpSpPr>
          <a:xfrm>
            <a:off x="25012" y="-37160"/>
            <a:ext cx="17548636" cy="6932321"/>
            <a:chOff x="25012" y="-37160"/>
            <a:chExt cx="17548636" cy="6932321"/>
          </a:xfrm>
        </p:grpSpPr>
        <p:grpSp>
          <p:nvGrpSpPr>
            <p:cNvPr id="8" name="グループ化 7">
              <a:extLst>
                <a:ext uri="{FF2B5EF4-FFF2-40B4-BE49-F238E27FC236}">
                  <a16:creationId xmlns:a16="http://schemas.microsoft.com/office/drawing/2014/main" id="{04A0BB1B-1139-AD89-7B8F-39507C73F522}"/>
                </a:ext>
              </a:extLst>
            </p:cNvPr>
            <p:cNvGrpSpPr/>
            <p:nvPr/>
          </p:nvGrpSpPr>
          <p:grpSpPr>
            <a:xfrm>
              <a:off x="25012" y="-37160"/>
              <a:ext cx="5205683" cy="6932321"/>
              <a:chOff x="3493159" y="-37160"/>
              <a:chExt cx="5205683" cy="6932321"/>
            </a:xfrm>
          </p:grpSpPr>
          <p:sp>
            <p:nvSpPr>
              <p:cNvPr id="10" name="楕円 9">
                <a:extLst>
                  <a:ext uri="{FF2B5EF4-FFF2-40B4-BE49-F238E27FC236}">
                    <a16:creationId xmlns:a16="http://schemas.microsoft.com/office/drawing/2014/main" id="{D2B8E687-3A1C-EC8C-AB80-7BFBA549AE06}"/>
                  </a:ext>
                </a:extLst>
              </p:cNvPr>
              <p:cNvSpPr/>
              <p:nvPr/>
            </p:nvSpPr>
            <p:spPr>
              <a:xfrm>
                <a:off x="3493159" y="-37160"/>
                <a:ext cx="5205683" cy="6932321"/>
              </a:xfrm>
              <a:prstGeom prst="ellipse">
                <a:avLst/>
              </a:prstGeom>
              <a:solidFill>
                <a:srgbClr val="0A3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図形, アイコン, 矢印&#10;&#10;自動的に生成された説明">
                <a:extLst>
                  <a:ext uri="{FF2B5EF4-FFF2-40B4-BE49-F238E27FC236}">
                    <a16:creationId xmlns:a16="http://schemas.microsoft.com/office/drawing/2014/main" id="{FC275CEA-75EA-8045-C300-6999C60E7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4360" y="0"/>
                <a:ext cx="3623281" cy="6858000"/>
              </a:xfrm>
              <a:prstGeom prst="rect">
                <a:avLst/>
              </a:prstGeom>
            </p:spPr>
          </p:pic>
        </p:grpSp>
        <p:sp>
          <p:nvSpPr>
            <p:cNvPr id="9" name="テキスト ボックス 8">
              <a:extLst>
                <a:ext uri="{FF2B5EF4-FFF2-40B4-BE49-F238E27FC236}">
                  <a16:creationId xmlns:a16="http://schemas.microsoft.com/office/drawing/2014/main" id="{26053D56-D51F-FAAE-5CE9-34541FA111B2}"/>
                </a:ext>
              </a:extLst>
            </p:cNvPr>
            <p:cNvSpPr txBox="1"/>
            <p:nvPr/>
          </p:nvSpPr>
          <p:spPr>
            <a:xfrm>
              <a:off x="5222190" y="1851645"/>
              <a:ext cx="12351458" cy="3154710"/>
            </a:xfrm>
            <a:prstGeom prst="rect">
              <a:avLst/>
            </a:prstGeom>
            <a:noFill/>
          </p:spPr>
          <p:txBody>
            <a:bodyPr wrap="none" rtlCol="0">
              <a:spAutoFit/>
            </a:bodyPr>
            <a:lstStyle/>
            <a:p>
              <a:r>
                <a:rPr kumimoji="1" lang="en-US" altLang="ja-JP" sz="19900" b="1">
                  <a:solidFill>
                    <a:schemeClr val="bg1"/>
                  </a:solidFill>
                </a:rPr>
                <a:t>Bluetooth</a:t>
              </a:r>
              <a:endParaRPr kumimoji="1" lang="ja-JP" altLang="en-US" sz="19900" b="1">
                <a:solidFill>
                  <a:schemeClr val="bg1"/>
                </a:solidFill>
              </a:endParaRPr>
            </a:p>
          </p:txBody>
        </p:sp>
      </p:grpSp>
    </p:spTree>
    <p:extLst>
      <p:ext uri="{BB962C8B-B14F-4D97-AF65-F5344CB8AC3E}">
        <p14:creationId xmlns:p14="http://schemas.microsoft.com/office/powerpoint/2010/main" val="1312170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122B20-00B4-5BE9-D4EF-FB27229CB675}"/>
              </a:ext>
            </a:extLst>
          </p:cNvPr>
          <p:cNvSpPr>
            <a:spLocks noGrp="1"/>
          </p:cNvSpPr>
          <p:nvPr>
            <p:ph type="dt" sz="half" idx="10"/>
          </p:nvPr>
        </p:nvSpPr>
        <p:spPr/>
        <p:txBody>
          <a:bodyPr/>
          <a:lstStyle/>
          <a:p>
            <a:fld id="{3F23BCCC-E596-4541-894B-803D1449E812}"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58DBEAD1-8D8B-0FCB-D2FA-75A7D54ED602}"/>
              </a:ext>
            </a:extLst>
          </p:cNvPr>
          <p:cNvSpPr>
            <a:spLocks noGrp="1"/>
          </p:cNvSpPr>
          <p:nvPr>
            <p:ph type="sldNum" sz="quarter" idx="12"/>
          </p:nvPr>
        </p:nvSpPr>
        <p:spPr/>
        <p:txBody>
          <a:bodyPr/>
          <a:lstStyle/>
          <a:p>
            <a:fld id="{2412FE29-8C54-42AA-8FA3-6564FA4753A7}" type="slidenum">
              <a:rPr kumimoji="1" lang="ja-JP" altLang="en-US" smtClean="0"/>
              <a:t>47</a:t>
            </a:fld>
            <a:endParaRPr kumimoji="1" lang="ja-JP" altLang="en-US"/>
          </a:p>
        </p:txBody>
      </p:sp>
      <p:sp>
        <p:nvSpPr>
          <p:cNvPr id="4" name="テキスト ボックス 3">
            <a:extLst>
              <a:ext uri="{FF2B5EF4-FFF2-40B4-BE49-F238E27FC236}">
                <a16:creationId xmlns:a16="http://schemas.microsoft.com/office/drawing/2014/main" id="{13A233F8-2742-2208-8A15-10A9184A11A6}"/>
              </a:ext>
            </a:extLst>
          </p:cNvPr>
          <p:cNvSpPr txBox="1"/>
          <p:nvPr/>
        </p:nvSpPr>
        <p:spPr>
          <a:xfrm>
            <a:off x="688919" y="2267144"/>
            <a:ext cx="10814163" cy="2323713"/>
          </a:xfrm>
          <a:prstGeom prst="rect">
            <a:avLst/>
          </a:prstGeom>
          <a:noFill/>
        </p:spPr>
        <p:txBody>
          <a:bodyPr wrap="square">
            <a:spAutoFit/>
          </a:bodyPr>
          <a:lstStyle/>
          <a:p>
            <a:pPr algn="ctr"/>
            <a:r>
              <a:rPr lang="en-US" altLang="ja-JP" sz="14500" b="1" spc="-300" err="1">
                <a:gradFill flip="none" rotWithShape="1">
                  <a:gsLst>
                    <a:gs pos="17000">
                      <a:srgbClr val="7213C9"/>
                    </a:gs>
                    <a:gs pos="78000">
                      <a:srgbClr val="D291DA"/>
                    </a:gs>
                  </a:gsLst>
                  <a:lin ang="16200000" scaled="1"/>
                  <a:tileRect/>
                </a:gradFill>
                <a:latin typeface="Yu Gothic UI" panose="020B0500000000000000" pitchFamily="50" charset="-128"/>
                <a:ea typeface="Yu Gothic UI" panose="020B0500000000000000" pitchFamily="50" charset="-128"/>
                <a:cs typeface="Calibri" panose="020F0502020204030204" pitchFamily="34" charset="0"/>
              </a:rPr>
              <a:t>iCocoa</a:t>
            </a:r>
            <a:endParaRPr lang="ja-JP" altLang="en-US" sz="14500" b="1" spc="-300">
              <a:gradFill>
                <a:gsLst>
                  <a:gs pos="17000">
                    <a:srgbClr val="7213C9"/>
                  </a:gs>
                  <a:gs pos="78000">
                    <a:srgbClr val="D291DA"/>
                  </a:gs>
                </a:gsLst>
                <a:lin ang="16200000" scaled="1"/>
              </a:gradFill>
              <a:latin typeface="Yu Gothic UI" panose="020B0500000000000000" pitchFamily="50" charset="-128"/>
              <a:ea typeface="Yu Gothic UI" panose="020B0500000000000000" pitchFamily="50" charset="-128"/>
              <a:cs typeface="Calibri" panose="020F0502020204030204" pitchFamily="34" charset="0"/>
            </a:endParaRPr>
          </a:p>
        </p:txBody>
      </p:sp>
      <p:grpSp>
        <p:nvGrpSpPr>
          <p:cNvPr id="5" name="グループ化 4">
            <a:extLst>
              <a:ext uri="{FF2B5EF4-FFF2-40B4-BE49-F238E27FC236}">
                <a16:creationId xmlns:a16="http://schemas.microsoft.com/office/drawing/2014/main" id="{EC36EDD4-7A3D-890B-26F3-481DCA9790CF}"/>
              </a:ext>
            </a:extLst>
          </p:cNvPr>
          <p:cNvGrpSpPr/>
          <p:nvPr/>
        </p:nvGrpSpPr>
        <p:grpSpPr>
          <a:xfrm>
            <a:off x="468999" y="641029"/>
            <a:ext cx="2846070" cy="2787971"/>
            <a:chOff x="4674870" y="2065021"/>
            <a:chExt cx="2846070" cy="2787971"/>
          </a:xfrm>
        </p:grpSpPr>
        <p:sp>
          <p:nvSpPr>
            <p:cNvPr id="6" name="四角形: 角を丸くする 5">
              <a:extLst>
                <a:ext uri="{FF2B5EF4-FFF2-40B4-BE49-F238E27FC236}">
                  <a16:creationId xmlns:a16="http://schemas.microsoft.com/office/drawing/2014/main" id="{555EE891-2B4F-A6C6-68F1-C67F6E47A780}"/>
                </a:ext>
              </a:extLst>
            </p:cNvPr>
            <p:cNvSpPr/>
            <p:nvPr/>
          </p:nvSpPr>
          <p:spPr>
            <a:xfrm>
              <a:off x="4674870" y="2065021"/>
              <a:ext cx="2846070" cy="1588770"/>
            </a:xfrm>
            <a:prstGeom prst="roundRect">
              <a:avLst>
                <a:gd name="adj" fmla="val 4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BC329CD-9116-4917-1D3C-86E0FC276489}"/>
                </a:ext>
              </a:extLst>
            </p:cNvPr>
            <p:cNvSpPr/>
            <p:nvPr/>
          </p:nvSpPr>
          <p:spPr>
            <a:xfrm>
              <a:off x="5078501" y="4021995"/>
              <a:ext cx="783819" cy="763365"/>
            </a:xfrm>
            <a:prstGeom prst="roundRect">
              <a:avLst>
                <a:gd name="adj" fmla="val 48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F50DBE6-CEDC-D5DD-974B-4078DEA8E1A4}"/>
                </a:ext>
              </a:extLst>
            </p:cNvPr>
            <p:cNvSpPr txBox="1"/>
            <p:nvPr/>
          </p:nvSpPr>
          <p:spPr>
            <a:xfrm>
              <a:off x="5958058" y="4021995"/>
              <a:ext cx="1514621" cy="830997"/>
            </a:xfrm>
            <a:prstGeom prst="rect">
              <a:avLst/>
            </a:prstGeom>
            <a:noFill/>
          </p:spPr>
          <p:txBody>
            <a:bodyPr wrap="square" rtlCol="0">
              <a:spAutoFit/>
            </a:bodyPr>
            <a:lstStyle/>
            <a:p>
              <a:r>
                <a:rPr lang="en-US" altLang="ja-JP" sz="2400" spc="600">
                  <a:solidFill>
                    <a:schemeClr val="bg1"/>
                  </a:solidFill>
                  <a:latin typeface="メイリオ" panose="020B0604030504040204" pitchFamily="50" charset="-128"/>
                  <a:ea typeface="メイリオ" panose="020B0604030504040204" pitchFamily="50" charset="-128"/>
                </a:rPr>
                <a:t>CITY</a:t>
              </a:r>
            </a:p>
            <a:p>
              <a:r>
                <a:rPr kumimoji="1" lang="en-US" altLang="ja-JP" sz="2400" spc="600">
                  <a:solidFill>
                    <a:schemeClr val="bg1"/>
                  </a:solidFill>
                  <a:latin typeface="メイリオ" panose="020B0604030504040204" pitchFamily="50" charset="-128"/>
                  <a:ea typeface="メイリオ" panose="020B0604030504040204" pitchFamily="50" charset="-128"/>
                </a:rPr>
                <a:t>UNIV.</a:t>
              </a:r>
              <a:endParaRPr kumimoji="1" lang="ja-JP" altLang="en-US" sz="2400" spc="600">
                <a:solidFill>
                  <a:schemeClr val="bg1"/>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2127561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B6F65-7DB4-D4B1-46D2-3B9D122435CE}"/>
              </a:ext>
            </a:extLst>
          </p:cNvPr>
          <p:cNvSpPr>
            <a:spLocks noGrp="1"/>
          </p:cNvSpPr>
          <p:nvPr>
            <p:ph type="title"/>
          </p:nvPr>
        </p:nvSpPr>
        <p:spPr/>
        <p:txBody>
          <a:bodyPr/>
          <a:lstStyle/>
          <a:p>
            <a:r>
              <a:rPr kumimoji="1" lang="en-US" altLang="ja-JP"/>
              <a:t>COCOA</a:t>
            </a:r>
            <a:r>
              <a:rPr kumimoji="1" lang="ja-JP" altLang="en-US"/>
              <a:t>の</a:t>
            </a:r>
            <a:r>
              <a:rPr lang="ja-JP" altLang="en-US"/>
              <a:t>評価</a:t>
            </a:r>
            <a:endParaRPr kumimoji="1" lang="ja-JP" altLang="en-US"/>
          </a:p>
        </p:txBody>
      </p:sp>
      <p:sp>
        <p:nvSpPr>
          <p:cNvPr id="3" name="コンテンツ プレースホルダー 2">
            <a:extLst>
              <a:ext uri="{FF2B5EF4-FFF2-40B4-BE49-F238E27FC236}">
                <a16:creationId xmlns:a16="http://schemas.microsoft.com/office/drawing/2014/main" id="{45E8C428-4904-F268-F62C-D0C135E702B5}"/>
              </a:ext>
            </a:extLst>
          </p:cNvPr>
          <p:cNvSpPr>
            <a:spLocks noGrp="1"/>
          </p:cNvSpPr>
          <p:nvPr>
            <p:ph idx="1"/>
          </p:nvPr>
        </p:nvSpPr>
        <p:spPr>
          <a:xfrm>
            <a:off x="615584" y="1437769"/>
            <a:ext cx="6200883" cy="4739194"/>
          </a:xfrm>
        </p:spPr>
        <p:txBody>
          <a:bodyPr anchor="ctr"/>
          <a:lstStyle/>
          <a:p>
            <a:r>
              <a:rPr lang="ja-JP" altLang="en-US"/>
              <a:t>成功したかと思うか否かを調査</a:t>
            </a:r>
            <a:endParaRPr lang="en-US" altLang="ja-JP" sz="4400" b="1">
              <a:solidFill>
                <a:schemeClr val="bg1"/>
              </a:solidFill>
            </a:endParaRPr>
          </a:p>
          <a:p>
            <a:endParaRPr lang="en-US" altLang="ja-JP" b="1">
              <a:solidFill>
                <a:schemeClr val="bg1"/>
              </a:solidFill>
            </a:endParaRPr>
          </a:p>
          <a:p>
            <a:r>
              <a:rPr lang="en-US" altLang="ja-JP"/>
              <a:t>COCOA</a:t>
            </a:r>
            <a:r>
              <a:rPr lang="ja-JP" altLang="en-US"/>
              <a:t>への</a:t>
            </a:r>
            <a:r>
              <a:rPr lang="ja-JP" altLang="en-US" sz="4400" b="1">
                <a:solidFill>
                  <a:schemeClr val="bg1"/>
                </a:solidFill>
              </a:rPr>
              <a:t>評価が低い</a:t>
            </a:r>
            <a:endParaRPr lang="en-US" altLang="ja-JP" b="1">
              <a:solidFill>
                <a:schemeClr val="bg1"/>
              </a:solidFill>
            </a:endParaRPr>
          </a:p>
        </p:txBody>
      </p:sp>
      <p:sp>
        <p:nvSpPr>
          <p:cNvPr id="4" name="日付プレースホルダー 3">
            <a:extLst>
              <a:ext uri="{FF2B5EF4-FFF2-40B4-BE49-F238E27FC236}">
                <a16:creationId xmlns:a16="http://schemas.microsoft.com/office/drawing/2014/main" id="{844E1F91-4599-3F76-E702-2B52C02A37C6}"/>
              </a:ext>
            </a:extLst>
          </p:cNvPr>
          <p:cNvSpPr>
            <a:spLocks noGrp="1"/>
          </p:cNvSpPr>
          <p:nvPr>
            <p:ph type="dt" sz="half" idx="10"/>
          </p:nvPr>
        </p:nvSpPr>
        <p:spPr/>
        <p:txBody>
          <a:bodyPr/>
          <a:lstStyle/>
          <a:p>
            <a:fld id="{930BE56F-29D0-4E13-8827-E1EFF400CB70}"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0736BB92-A9AD-EC09-94A4-01F518DD5B4F}"/>
              </a:ext>
            </a:extLst>
          </p:cNvPr>
          <p:cNvSpPr>
            <a:spLocks noGrp="1"/>
          </p:cNvSpPr>
          <p:nvPr>
            <p:ph type="sldNum" sz="quarter" idx="12"/>
          </p:nvPr>
        </p:nvSpPr>
        <p:spPr/>
        <p:txBody>
          <a:bodyPr/>
          <a:lstStyle/>
          <a:p>
            <a:fld id="{2412FE29-8C54-42AA-8FA3-6564FA4753A7}" type="slidenum">
              <a:rPr kumimoji="1" lang="ja-JP" altLang="en-US" smtClean="0"/>
              <a:t>5</a:t>
            </a:fld>
            <a:endParaRPr kumimoji="1" lang="ja-JP" altLang="en-US"/>
          </a:p>
        </p:txBody>
      </p:sp>
      <p:grpSp>
        <p:nvGrpSpPr>
          <p:cNvPr id="6" name="グループ化 5">
            <a:extLst>
              <a:ext uri="{FF2B5EF4-FFF2-40B4-BE49-F238E27FC236}">
                <a16:creationId xmlns:a16="http://schemas.microsoft.com/office/drawing/2014/main" id="{8AA70CCD-6602-053A-098A-0E47FB5E2AB3}"/>
              </a:ext>
            </a:extLst>
          </p:cNvPr>
          <p:cNvGrpSpPr/>
          <p:nvPr/>
        </p:nvGrpSpPr>
        <p:grpSpPr>
          <a:xfrm>
            <a:off x="6559118" y="1247235"/>
            <a:ext cx="3606887" cy="4305840"/>
            <a:chOff x="110158" y="1276080"/>
            <a:chExt cx="3606887" cy="4305840"/>
          </a:xfrm>
        </p:grpSpPr>
        <p:sp>
          <p:nvSpPr>
            <p:cNvPr id="7" name="楕円 6">
              <a:extLst>
                <a:ext uri="{FF2B5EF4-FFF2-40B4-BE49-F238E27FC236}">
                  <a16:creationId xmlns:a16="http://schemas.microsoft.com/office/drawing/2014/main" id="{96EFFBE4-2E1A-A706-75B6-260070828BC9}"/>
                </a:ext>
              </a:extLst>
            </p:cNvPr>
            <p:cNvSpPr/>
            <p:nvPr/>
          </p:nvSpPr>
          <p:spPr>
            <a:xfrm>
              <a:off x="447507" y="2389115"/>
              <a:ext cx="2932191" cy="2965542"/>
            </a:xfrm>
            <a:prstGeom prst="ellipse">
              <a:avLst/>
            </a:prstGeom>
            <a:gradFill flip="none" rotWithShape="1">
              <a:gsLst>
                <a:gs pos="0">
                  <a:schemeClr val="bg1">
                    <a:lumMod val="75000"/>
                  </a:schemeClr>
                </a:gs>
                <a:gs pos="100000">
                  <a:schemeClr val="bg1">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a:extLst>
                <a:ext uri="{FF2B5EF4-FFF2-40B4-BE49-F238E27FC236}">
                  <a16:creationId xmlns:a16="http://schemas.microsoft.com/office/drawing/2014/main" id="{E439ECA0-D9C6-1ADC-39AF-6BA0CAC8A136}"/>
                </a:ext>
              </a:extLst>
            </p:cNvPr>
            <p:cNvGraphicFramePr/>
            <p:nvPr>
              <p:extLst>
                <p:ext uri="{D42A27DB-BD31-4B8C-83A1-F6EECF244321}">
                  <p14:modId xmlns:p14="http://schemas.microsoft.com/office/powerpoint/2010/main" val="2807182240"/>
                </p:ext>
              </p:extLst>
            </p:nvPr>
          </p:nvGraphicFramePr>
          <p:xfrm>
            <a:off x="110158" y="1276080"/>
            <a:ext cx="3606887" cy="4305840"/>
          </p:xfrm>
          <a:graphic>
            <a:graphicData uri="http://schemas.openxmlformats.org/drawingml/2006/chart">
              <c:chart xmlns:c="http://schemas.openxmlformats.org/drawingml/2006/chart" xmlns:r="http://schemas.openxmlformats.org/officeDocument/2006/relationships" r:id="rId3"/>
            </a:graphicData>
          </a:graphic>
        </p:graphicFrame>
        <p:sp>
          <p:nvSpPr>
            <p:cNvPr id="9" name="テキスト ボックス 8">
              <a:extLst>
                <a:ext uri="{FF2B5EF4-FFF2-40B4-BE49-F238E27FC236}">
                  <a16:creationId xmlns:a16="http://schemas.microsoft.com/office/drawing/2014/main" id="{E978AA31-9422-2A06-76AF-651C6FDF64CC}"/>
                </a:ext>
              </a:extLst>
            </p:cNvPr>
            <p:cNvSpPr txBox="1">
              <a:spLocks noChangeAspect="1"/>
            </p:cNvSpPr>
            <p:nvPr/>
          </p:nvSpPr>
          <p:spPr>
            <a:xfrm>
              <a:off x="550079" y="3271721"/>
              <a:ext cx="2727043" cy="1200329"/>
            </a:xfrm>
            <a:prstGeom prst="rect">
              <a:avLst/>
            </a:prstGeom>
            <a:noFill/>
          </p:spPr>
          <p:txBody>
            <a:bodyPr wrap="square" rtlCol="0" anchor="b">
              <a:spAutoFit/>
            </a:bodyPr>
            <a:lstStyle/>
            <a:p>
              <a:pPr algn="ctr"/>
              <a:r>
                <a:rPr lang="ja-JP" altLang="en-US" b="1">
                  <a:latin typeface="メイリオ" panose="020B0604030504040204" pitchFamily="50" charset="-128"/>
                  <a:ea typeface="メイリオ" panose="020B0604030504040204" pitchFamily="50" charset="-128"/>
                </a:rPr>
                <a:t>成功したと思う人は</a:t>
              </a:r>
              <a:endParaRPr lang="en-US" altLang="ja-JP" b="1">
                <a:latin typeface="メイリオ" panose="020B0604030504040204" pitchFamily="50" charset="-128"/>
                <a:ea typeface="メイリオ" panose="020B0604030504040204" pitchFamily="50" charset="-128"/>
              </a:endParaRPr>
            </a:p>
            <a:p>
              <a:pPr algn="ctr"/>
              <a:r>
                <a:rPr lang="ja-JP" altLang="en-US" b="1" normalizeH="1">
                  <a:latin typeface="メイリオ" panose="020B0604030504040204" pitchFamily="50" charset="-128"/>
                  <a:ea typeface="メイリオ" panose="020B0604030504040204" pitchFamily="50" charset="-128"/>
                </a:rPr>
                <a:t>僅か </a:t>
              </a:r>
              <a:r>
                <a:rPr lang="en-US" altLang="ja-JP" sz="5400" b="1">
                  <a:solidFill>
                    <a:schemeClr val="accent1"/>
                  </a:solidFill>
                  <a:latin typeface="メイリオ" panose="020B0604030504040204" pitchFamily="50" charset="-128"/>
                  <a:ea typeface="メイリオ" panose="020B0604030504040204" pitchFamily="50" charset="-128"/>
                </a:rPr>
                <a:t>8</a:t>
              </a:r>
              <a:r>
                <a:rPr kumimoji="1" lang="en-US" altLang="ja-JP" sz="5400" b="1">
                  <a:solidFill>
                    <a:schemeClr val="accent1"/>
                  </a:solidFill>
                  <a:latin typeface="メイリオ" panose="020B0604030504040204" pitchFamily="50" charset="-128"/>
                  <a:ea typeface="メイリオ" panose="020B0604030504040204" pitchFamily="50" charset="-128"/>
                </a:rPr>
                <a:t>%</a:t>
              </a:r>
              <a:endParaRPr lang="en-US" altLang="ja-JP" sz="5400" b="1">
                <a:solidFill>
                  <a:schemeClr val="accent1"/>
                </a:solidFill>
                <a:latin typeface="メイリオ" panose="020B0604030504040204" pitchFamily="50" charset="-128"/>
                <a:ea typeface="メイリオ" panose="020B0604030504040204" pitchFamily="50" charset="-128"/>
              </a:endParaRPr>
            </a:p>
          </p:txBody>
        </p:sp>
      </p:grpSp>
      <p:sp>
        <p:nvSpPr>
          <p:cNvPr id="10" name="テキスト ボックス 9">
            <a:extLst>
              <a:ext uri="{FF2B5EF4-FFF2-40B4-BE49-F238E27FC236}">
                <a16:creationId xmlns:a16="http://schemas.microsoft.com/office/drawing/2014/main" id="{2E056AC7-CBE5-6C7C-1020-BEAB047D2548}"/>
              </a:ext>
            </a:extLst>
          </p:cNvPr>
          <p:cNvSpPr txBox="1"/>
          <p:nvPr/>
        </p:nvSpPr>
        <p:spPr>
          <a:xfrm>
            <a:off x="10080000" y="4906744"/>
            <a:ext cx="2020822" cy="646331"/>
          </a:xfrm>
          <a:prstGeom prst="rect">
            <a:avLst/>
          </a:prstGeom>
          <a:noFill/>
        </p:spPr>
        <p:txBody>
          <a:bodyPr wrap="square" rtlCol="0">
            <a:spAutoFit/>
          </a:bodyPr>
          <a:lstStyle/>
          <a:p>
            <a:r>
              <a:rPr lang="ja-JP" altLang="en-US">
                <a:solidFill>
                  <a:schemeClr val="accent1"/>
                </a:solidFill>
                <a:latin typeface="Yu Gothic UI" panose="020B0500000000000000" pitchFamily="50" charset="-128"/>
                <a:ea typeface="Yu Gothic UI" panose="020B0500000000000000" pitchFamily="50" charset="-128"/>
              </a:rPr>
              <a:t>■</a:t>
            </a:r>
            <a:r>
              <a:rPr lang="ja-JP" altLang="en-US">
                <a:solidFill>
                  <a:schemeClr val="bg1">
                    <a:lumMod val="85000"/>
                  </a:schemeClr>
                </a:solidFill>
                <a:latin typeface="Yu Gothic UI" panose="020B0500000000000000" pitchFamily="50" charset="-128"/>
                <a:ea typeface="Yu Gothic UI" panose="020B0500000000000000" pitchFamily="50" charset="-128"/>
              </a:rPr>
              <a:t>成功したと思う</a:t>
            </a:r>
            <a:endParaRPr lang="en-US" altLang="ja-JP">
              <a:solidFill>
                <a:schemeClr val="bg1">
                  <a:lumMod val="85000"/>
                </a:schemeClr>
              </a:solidFill>
              <a:latin typeface="Yu Gothic UI" panose="020B0500000000000000" pitchFamily="50" charset="-128"/>
              <a:ea typeface="Yu Gothic UI" panose="020B0500000000000000" pitchFamily="50" charset="-128"/>
            </a:endParaRPr>
          </a:p>
          <a:p>
            <a:r>
              <a:rPr kumimoji="1" lang="ja-JP" altLang="en-US">
                <a:solidFill>
                  <a:srgbClr val="7F7F7F"/>
                </a:solidFill>
                <a:latin typeface="Yu Gothic UI" panose="020B0500000000000000" pitchFamily="50" charset="-128"/>
                <a:ea typeface="Yu Gothic UI" panose="020B0500000000000000" pitchFamily="50" charset="-128"/>
              </a:rPr>
              <a:t>■</a:t>
            </a:r>
            <a:r>
              <a:rPr kumimoji="1" lang="ja-JP" altLang="en-US">
                <a:solidFill>
                  <a:schemeClr val="bg1">
                    <a:lumMod val="85000"/>
                  </a:schemeClr>
                </a:solidFill>
                <a:latin typeface="Yu Gothic UI" panose="020B0500000000000000" pitchFamily="50" charset="-128"/>
                <a:ea typeface="Yu Gothic UI" panose="020B0500000000000000" pitchFamily="50" charset="-128"/>
              </a:rPr>
              <a:t>失敗したと思う</a:t>
            </a:r>
          </a:p>
        </p:txBody>
      </p:sp>
    </p:spTree>
    <p:extLst>
      <p:ext uri="{BB962C8B-B14F-4D97-AF65-F5344CB8AC3E}">
        <p14:creationId xmlns:p14="http://schemas.microsoft.com/office/powerpoint/2010/main" val="30820355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CA266-A9F5-8D55-147E-3DE440DBC92C}"/>
              </a:ext>
            </a:extLst>
          </p:cNvPr>
          <p:cNvSpPr>
            <a:spLocks noGrp="1"/>
          </p:cNvSpPr>
          <p:nvPr>
            <p:ph type="title"/>
          </p:nvPr>
        </p:nvSpPr>
        <p:spPr/>
        <p:txBody>
          <a:bodyPr/>
          <a:lstStyle/>
          <a:p>
            <a:r>
              <a:rPr kumimoji="1" lang="en-US" altLang="ja-JP"/>
              <a:t>COCOA</a:t>
            </a:r>
            <a:r>
              <a:rPr kumimoji="1" lang="ja-JP" altLang="en-US"/>
              <a:t>の</a:t>
            </a:r>
            <a:r>
              <a:rPr lang="ja-JP" altLang="en-US"/>
              <a:t>評価</a:t>
            </a:r>
            <a:endParaRPr kumimoji="1" lang="ja-JP" altLang="en-US"/>
          </a:p>
        </p:txBody>
      </p:sp>
      <p:sp>
        <p:nvSpPr>
          <p:cNvPr id="3" name="コンテンツ プレースホルダー 2">
            <a:extLst>
              <a:ext uri="{FF2B5EF4-FFF2-40B4-BE49-F238E27FC236}">
                <a16:creationId xmlns:a16="http://schemas.microsoft.com/office/drawing/2014/main" id="{D061A743-AB14-0D86-0662-91B775D41ADA}"/>
              </a:ext>
            </a:extLst>
          </p:cNvPr>
          <p:cNvSpPr>
            <a:spLocks noGrp="1"/>
          </p:cNvSpPr>
          <p:nvPr>
            <p:ph idx="1"/>
          </p:nvPr>
        </p:nvSpPr>
        <p:spPr/>
        <p:txBody>
          <a:bodyPr anchor="ctr"/>
          <a:lstStyle/>
          <a:p>
            <a:r>
              <a:rPr kumimoji="1" lang="en-US" altLang="ja-JP"/>
              <a:t>COCOA</a:t>
            </a:r>
            <a:r>
              <a:rPr kumimoji="1" lang="ja-JP" altLang="en-US"/>
              <a:t>のインストール率を調査</a:t>
            </a:r>
            <a:endParaRPr kumimoji="1" lang="en-US" altLang="ja-JP"/>
          </a:p>
          <a:p>
            <a:endParaRPr lang="en-US" altLang="ja-JP"/>
          </a:p>
          <a:p>
            <a:r>
              <a:rPr lang="ja-JP" altLang="en-US"/>
              <a:t>目標の</a:t>
            </a:r>
            <a:r>
              <a:rPr lang="en-US" altLang="ja-JP"/>
              <a:t>60%</a:t>
            </a:r>
            <a:r>
              <a:rPr lang="ja-JP" altLang="en-US"/>
              <a:t>には届かず</a:t>
            </a:r>
            <a:r>
              <a:rPr lang="en-US" altLang="ja-JP"/>
              <a:t>…</a:t>
            </a:r>
          </a:p>
          <a:p>
            <a:endParaRPr lang="en-US" altLang="ja-JP"/>
          </a:p>
          <a:p>
            <a:pPr>
              <a:buSzPct val="51000"/>
            </a:pPr>
            <a:r>
              <a:rPr lang="ja-JP" altLang="en-US" sz="4400" b="1">
                <a:solidFill>
                  <a:schemeClr val="bg1"/>
                </a:solidFill>
              </a:rPr>
              <a:t>インストール率の低さ</a:t>
            </a:r>
            <a:r>
              <a:rPr lang="ja-JP" altLang="en-US"/>
              <a:t>が課題</a:t>
            </a:r>
            <a:endParaRPr lang="en-US" altLang="ja-JP"/>
          </a:p>
        </p:txBody>
      </p:sp>
      <p:sp>
        <p:nvSpPr>
          <p:cNvPr id="4" name="日付プレースホルダー 3">
            <a:extLst>
              <a:ext uri="{FF2B5EF4-FFF2-40B4-BE49-F238E27FC236}">
                <a16:creationId xmlns:a16="http://schemas.microsoft.com/office/drawing/2014/main" id="{573617BB-6041-613A-5261-4EBA0DD241EE}"/>
              </a:ext>
            </a:extLst>
          </p:cNvPr>
          <p:cNvSpPr>
            <a:spLocks noGrp="1"/>
          </p:cNvSpPr>
          <p:nvPr>
            <p:ph type="dt" sz="half" idx="10"/>
          </p:nvPr>
        </p:nvSpPr>
        <p:spPr/>
        <p:txBody>
          <a:bodyPr/>
          <a:lstStyle/>
          <a:p>
            <a:fld id="{7D22A8BB-B5D2-4553-9C81-EB1F61EC7E95}"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65D4FF1C-A20C-FD32-2440-0387D6E131F4}"/>
              </a:ext>
            </a:extLst>
          </p:cNvPr>
          <p:cNvSpPr>
            <a:spLocks noGrp="1"/>
          </p:cNvSpPr>
          <p:nvPr>
            <p:ph type="sldNum" sz="quarter" idx="12"/>
          </p:nvPr>
        </p:nvSpPr>
        <p:spPr/>
        <p:txBody>
          <a:bodyPr/>
          <a:lstStyle/>
          <a:p>
            <a:fld id="{2412FE29-8C54-42AA-8FA3-6564FA4753A7}" type="slidenum">
              <a:rPr kumimoji="1" lang="ja-JP" altLang="en-US" smtClean="0"/>
              <a:t>6</a:t>
            </a:fld>
            <a:endParaRPr kumimoji="1" lang="ja-JP" altLang="en-US"/>
          </a:p>
        </p:txBody>
      </p:sp>
      <p:sp>
        <p:nvSpPr>
          <p:cNvPr id="11" name="テキスト ボックス 10">
            <a:extLst>
              <a:ext uri="{FF2B5EF4-FFF2-40B4-BE49-F238E27FC236}">
                <a16:creationId xmlns:a16="http://schemas.microsoft.com/office/drawing/2014/main" id="{5EA7CA52-6676-8EF7-BD99-B16ED2BC6EDC}"/>
              </a:ext>
            </a:extLst>
          </p:cNvPr>
          <p:cNvSpPr txBox="1"/>
          <p:nvPr/>
        </p:nvSpPr>
        <p:spPr>
          <a:xfrm>
            <a:off x="10080000" y="3807366"/>
            <a:ext cx="1883329" cy="1754326"/>
          </a:xfrm>
          <a:prstGeom prst="rect">
            <a:avLst/>
          </a:prstGeom>
          <a:noFill/>
        </p:spPr>
        <p:txBody>
          <a:bodyPr wrap="square" rtlCol="0">
            <a:spAutoFit/>
          </a:bodyPr>
          <a:lstStyle/>
          <a:p>
            <a:r>
              <a:rPr lang="ja-JP" altLang="en-US">
                <a:solidFill>
                  <a:schemeClr val="accent1"/>
                </a:solidFill>
                <a:latin typeface="Yu Gothic UI" panose="020B0500000000000000" pitchFamily="50" charset="-128"/>
                <a:ea typeface="Yu Gothic UI" panose="020B0500000000000000" pitchFamily="50" charset="-128"/>
              </a:rPr>
              <a:t>■</a:t>
            </a:r>
            <a:r>
              <a:rPr lang="ja-JP" altLang="en-US">
                <a:solidFill>
                  <a:schemeClr val="bg1">
                    <a:lumMod val="85000"/>
                  </a:schemeClr>
                </a:solidFill>
                <a:latin typeface="Yu Gothic UI" panose="020B0500000000000000" pitchFamily="50" charset="-128"/>
                <a:ea typeface="Yu Gothic UI" panose="020B0500000000000000" pitchFamily="50" charset="-128"/>
              </a:rPr>
              <a:t>インストールしている</a:t>
            </a:r>
            <a:endParaRPr lang="en-US" altLang="ja-JP">
              <a:solidFill>
                <a:schemeClr val="bg1">
                  <a:lumMod val="85000"/>
                </a:schemeClr>
              </a:solidFill>
              <a:latin typeface="Yu Gothic UI" panose="020B0500000000000000" pitchFamily="50" charset="-128"/>
              <a:ea typeface="Yu Gothic UI" panose="020B0500000000000000" pitchFamily="50" charset="-128"/>
            </a:endParaRPr>
          </a:p>
          <a:p>
            <a:r>
              <a:rPr lang="ja-JP" altLang="en-US">
                <a:solidFill>
                  <a:srgbClr val="757575"/>
                </a:solidFill>
                <a:latin typeface="Yu Gothic UI" panose="020B0500000000000000" pitchFamily="50" charset="-128"/>
                <a:ea typeface="Yu Gothic UI" panose="020B0500000000000000" pitchFamily="50" charset="-128"/>
              </a:rPr>
              <a:t>■</a:t>
            </a:r>
            <a:r>
              <a:rPr lang="ja-JP" altLang="en-US">
                <a:solidFill>
                  <a:schemeClr val="bg1">
                    <a:lumMod val="85000"/>
                  </a:schemeClr>
                </a:solidFill>
                <a:latin typeface="Yu Gothic UI" panose="020B0500000000000000" pitchFamily="50" charset="-128"/>
                <a:ea typeface="Yu Gothic UI" panose="020B0500000000000000" pitchFamily="50" charset="-128"/>
              </a:rPr>
              <a:t>インストールしていたが削除</a:t>
            </a:r>
            <a:endParaRPr lang="en-US" altLang="ja-JP">
              <a:solidFill>
                <a:schemeClr val="bg1">
                  <a:lumMod val="85000"/>
                </a:schemeClr>
              </a:solidFill>
              <a:latin typeface="Yu Gothic UI" panose="020B0500000000000000" pitchFamily="50" charset="-128"/>
              <a:ea typeface="Yu Gothic UI" panose="020B0500000000000000" pitchFamily="50" charset="-128"/>
            </a:endParaRPr>
          </a:p>
          <a:p>
            <a:r>
              <a:rPr kumimoji="1" lang="ja-JP" altLang="en-US">
                <a:solidFill>
                  <a:srgbClr val="B0B0B0"/>
                </a:solidFill>
                <a:latin typeface="Yu Gothic UI" panose="020B0500000000000000" pitchFamily="50" charset="-128"/>
                <a:ea typeface="Yu Gothic UI" panose="020B0500000000000000" pitchFamily="50" charset="-128"/>
              </a:rPr>
              <a:t>■</a:t>
            </a:r>
            <a:r>
              <a:rPr lang="ja-JP" altLang="en-US">
                <a:solidFill>
                  <a:schemeClr val="bg1">
                    <a:lumMod val="85000"/>
                  </a:schemeClr>
                </a:solidFill>
                <a:latin typeface="Yu Gothic UI" panose="020B0500000000000000" pitchFamily="50" charset="-128"/>
                <a:ea typeface="Yu Gothic UI" panose="020B0500000000000000" pitchFamily="50" charset="-128"/>
              </a:rPr>
              <a:t>インストールしていない</a:t>
            </a:r>
            <a:endParaRPr kumimoji="1" lang="ja-JP" altLang="en-US">
              <a:solidFill>
                <a:schemeClr val="bg1">
                  <a:lumMod val="85000"/>
                </a:schemeClr>
              </a:solidFill>
              <a:latin typeface="Yu Gothic UI" panose="020B0500000000000000" pitchFamily="50" charset="-128"/>
              <a:ea typeface="Yu Gothic UI" panose="020B0500000000000000" pitchFamily="50" charset="-128"/>
            </a:endParaRPr>
          </a:p>
        </p:txBody>
      </p:sp>
      <p:grpSp>
        <p:nvGrpSpPr>
          <p:cNvPr id="12" name="グループ化 11">
            <a:extLst>
              <a:ext uri="{FF2B5EF4-FFF2-40B4-BE49-F238E27FC236}">
                <a16:creationId xmlns:a16="http://schemas.microsoft.com/office/drawing/2014/main" id="{D6BC51A3-9FEF-10D0-A6A3-347F99A04B97}"/>
              </a:ext>
            </a:extLst>
          </p:cNvPr>
          <p:cNvGrpSpPr/>
          <p:nvPr/>
        </p:nvGrpSpPr>
        <p:grpSpPr>
          <a:xfrm>
            <a:off x="6559200" y="1249200"/>
            <a:ext cx="3606887" cy="4305840"/>
            <a:chOff x="110158" y="1276080"/>
            <a:chExt cx="3606887" cy="4305840"/>
          </a:xfrm>
        </p:grpSpPr>
        <p:sp>
          <p:nvSpPr>
            <p:cNvPr id="13" name="楕円 12">
              <a:extLst>
                <a:ext uri="{FF2B5EF4-FFF2-40B4-BE49-F238E27FC236}">
                  <a16:creationId xmlns:a16="http://schemas.microsoft.com/office/drawing/2014/main" id="{4C127BA8-CFA3-93A0-48FB-862FA43D2EE9}"/>
                </a:ext>
              </a:extLst>
            </p:cNvPr>
            <p:cNvSpPr/>
            <p:nvPr/>
          </p:nvSpPr>
          <p:spPr>
            <a:xfrm>
              <a:off x="447507" y="2389115"/>
              <a:ext cx="2932191" cy="2965542"/>
            </a:xfrm>
            <a:prstGeom prst="ellipse">
              <a:avLst/>
            </a:prstGeom>
            <a:gradFill flip="none" rotWithShape="1">
              <a:gsLst>
                <a:gs pos="0">
                  <a:schemeClr val="bg1">
                    <a:lumMod val="75000"/>
                  </a:schemeClr>
                </a:gs>
                <a:gs pos="100000">
                  <a:schemeClr val="bg1">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4" name="グラフ 13">
              <a:extLst>
                <a:ext uri="{FF2B5EF4-FFF2-40B4-BE49-F238E27FC236}">
                  <a16:creationId xmlns:a16="http://schemas.microsoft.com/office/drawing/2014/main" id="{AF66A2E1-C8BA-77A0-0BF6-82E708E57E72}"/>
                </a:ext>
              </a:extLst>
            </p:cNvPr>
            <p:cNvGraphicFramePr/>
            <p:nvPr>
              <p:extLst>
                <p:ext uri="{D42A27DB-BD31-4B8C-83A1-F6EECF244321}">
                  <p14:modId xmlns:p14="http://schemas.microsoft.com/office/powerpoint/2010/main" val="2505180980"/>
                </p:ext>
              </p:extLst>
            </p:nvPr>
          </p:nvGraphicFramePr>
          <p:xfrm>
            <a:off x="110158" y="1276080"/>
            <a:ext cx="3606887" cy="4305840"/>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4">
              <a:extLst>
                <a:ext uri="{FF2B5EF4-FFF2-40B4-BE49-F238E27FC236}">
                  <a16:creationId xmlns:a16="http://schemas.microsoft.com/office/drawing/2014/main" id="{7C7FEC84-DD98-5C5C-A56B-8B70246D53CE}"/>
                </a:ext>
              </a:extLst>
            </p:cNvPr>
            <p:cNvSpPr txBox="1">
              <a:spLocks noChangeAspect="1"/>
            </p:cNvSpPr>
            <p:nvPr/>
          </p:nvSpPr>
          <p:spPr>
            <a:xfrm>
              <a:off x="652655" y="3281985"/>
              <a:ext cx="2521891" cy="1200329"/>
            </a:xfrm>
            <a:prstGeom prst="rect">
              <a:avLst/>
            </a:prstGeom>
            <a:noFill/>
          </p:spPr>
          <p:txBody>
            <a:bodyPr wrap="square" rtlCol="0">
              <a:spAutoFit/>
            </a:bodyPr>
            <a:lstStyle/>
            <a:p>
              <a:pPr algn="ctr"/>
              <a:r>
                <a:rPr lang="ja-JP" altLang="en-US" b="1">
                  <a:latin typeface="メイリオ" panose="020B0604030504040204" pitchFamily="50" charset="-128"/>
                  <a:ea typeface="メイリオ" panose="020B0604030504040204" pitchFamily="50" charset="-128"/>
                </a:rPr>
                <a:t>インストール率は</a:t>
              </a:r>
              <a:endParaRPr kumimoji="1" lang="en-US" altLang="ja-JP" b="1">
                <a:latin typeface="メイリオ" panose="020B0604030504040204" pitchFamily="50" charset="-128"/>
                <a:ea typeface="メイリオ" panose="020B0604030504040204" pitchFamily="50" charset="-128"/>
              </a:endParaRPr>
            </a:p>
            <a:p>
              <a:pPr algn="ctr"/>
              <a:r>
                <a:rPr lang="en-US" altLang="ja-JP" sz="5400" b="1">
                  <a:solidFill>
                    <a:schemeClr val="accent1"/>
                  </a:solidFill>
                  <a:latin typeface="メイリオ" panose="020B0604030504040204" pitchFamily="50" charset="-128"/>
                  <a:ea typeface="メイリオ" panose="020B0604030504040204" pitchFamily="50" charset="-128"/>
                </a:rPr>
                <a:t>46</a:t>
              </a:r>
              <a:r>
                <a:rPr kumimoji="1" lang="en-US" altLang="ja-JP" sz="5400" b="1">
                  <a:solidFill>
                    <a:schemeClr val="accent1"/>
                  </a:solidFill>
                  <a:latin typeface="メイリオ" panose="020B0604030504040204" pitchFamily="50" charset="-128"/>
                  <a:ea typeface="メイリオ" panose="020B0604030504040204" pitchFamily="50" charset="-128"/>
                </a:rPr>
                <a:t>%</a:t>
              </a:r>
              <a:endParaRPr kumimoji="1" lang="en-US" altLang="ja-JP" b="1">
                <a:solidFill>
                  <a:schemeClr val="accent1"/>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889367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5FE487F-1567-1AC5-7793-C4CC00ECCD3E}"/>
              </a:ext>
            </a:extLst>
          </p:cNvPr>
          <p:cNvSpPr>
            <a:spLocks noGrp="1"/>
          </p:cNvSpPr>
          <p:nvPr>
            <p:ph type="dt" sz="half" idx="10"/>
          </p:nvPr>
        </p:nvSpPr>
        <p:spPr/>
        <p:txBody>
          <a:bodyPr/>
          <a:lstStyle/>
          <a:p>
            <a:fld id="{053DEE7A-C468-4696-B1FF-D7093F90D799}" type="datetime1">
              <a:rPr kumimoji="1" lang="ja-JP" altLang="en-US" smtClean="0"/>
              <a:t>2023/3/24</a:t>
            </a:fld>
            <a:endParaRPr kumimoji="1" lang="ja-JP" altLang="en-US"/>
          </a:p>
        </p:txBody>
      </p:sp>
      <p:sp>
        <p:nvSpPr>
          <p:cNvPr id="3" name="スライド番号プレースホルダー 2">
            <a:extLst>
              <a:ext uri="{FF2B5EF4-FFF2-40B4-BE49-F238E27FC236}">
                <a16:creationId xmlns:a16="http://schemas.microsoft.com/office/drawing/2014/main" id="{D609348F-C04B-9211-A4B9-A5C789AD173B}"/>
              </a:ext>
            </a:extLst>
          </p:cNvPr>
          <p:cNvSpPr>
            <a:spLocks noGrp="1"/>
          </p:cNvSpPr>
          <p:nvPr>
            <p:ph type="sldNum" sz="quarter" idx="12"/>
          </p:nvPr>
        </p:nvSpPr>
        <p:spPr/>
        <p:txBody>
          <a:bodyPr/>
          <a:lstStyle/>
          <a:p>
            <a:fld id="{2412FE29-8C54-42AA-8FA3-6564FA4753A7}" type="slidenum">
              <a:rPr kumimoji="1" lang="ja-JP" altLang="en-US" smtClean="0"/>
              <a:t>7</a:t>
            </a:fld>
            <a:endParaRPr kumimoji="1" lang="ja-JP" altLang="en-US"/>
          </a:p>
        </p:txBody>
      </p:sp>
      <p:cxnSp>
        <p:nvCxnSpPr>
          <p:cNvPr id="5" name="直線コネクタ 4">
            <a:extLst>
              <a:ext uri="{FF2B5EF4-FFF2-40B4-BE49-F238E27FC236}">
                <a16:creationId xmlns:a16="http://schemas.microsoft.com/office/drawing/2014/main" id="{886BBCD0-5269-F17C-A2FD-F108F34E9E49}"/>
              </a:ext>
            </a:extLst>
          </p:cNvPr>
          <p:cNvCxnSpPr>
            <a:cxnSpLocks/>
          </p:cNvCxnSpPr>
          <p:nvPr/>
        </p:nvCxnSpPr>
        <p:spPr>
          <a:xfrm>
            <a:off x="4658400" y="543560"/>
            <a:ext cx="0" cy="57708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92A3F240-8D74-D4C5-C0DD-AD8A0B2F857E}"/>
              </a:ext>
            </a:extLst>
          </p:cNvPr>
          <p:cNvSpPr txBox="1"/>
          <p:nvPr/>
        </p:nvSpPr>
        <p:spPr>
          <a:xfrm>
            <a:off x="6106160" y="1105287"/>
            <a:ext cx="4658400" cy="4647426"/>
          </a:xfrm>
          <a:prstGeom prst="rect">
            <a:avLst/>
          </a:prstGeom>
          <a:noFill/>
        </p:spPr>
        <p:txBody>
          <a:bodyPr wrap="square" rtlCol="0">
            <a:spAutoFit/>
          </a:bodyPr>
          <a:lstStyle/>
          <a:p>
            <a:pPr marL="457200" indent="-457200">
              <a:buClr>
                <a:schemeClr val="accent1"/>
              </a:buClr>
              <a:buSzPct val="80000"/>
              <a:buFont typeface="Yu Gothic UI" panose="020B0500000000000000" pitchFamily="50" charset="-128"/>
              <a:buChar char="▶"/>
            </a:pPr>
            <a:r>
              <a:rPr lang="en-US" altLang="ja-JP" sz="2800">
                <a:solidFill>
                  <a:schemeClr val="bg1">
                    <a:lumMod val="85000"/>
                  </a:schemeClr>
                </a:solidFill>
                <a:latin typeface="Yu Gothic UI" panose="020B0500000000000000" pitchFamily="50" charset="-128"/>
                <a:ea typeface="Yu Gothic UI" panose="020B0500000000000000" pitchFamily="50" charset="-128"/>
              </a:rPr>
              <a:t>COCOA</a:t>
            </a:r>
            <a:r>
              <a:rPr lang="ja-JP" altLang="en-US" sz="2800">
                <a:solidFill>
                  <a:schemeClr val="bg1">
                    <a:lumMod val="85000"/>
                  </a:schemeClr>
                </a:solidFill>
                <a:latin typeface="Yu Gothic UI" panose="020B0500000000000000" pitchFamily="50" charset="-128"/>
                <a:ea typeface="Yu Gothic UI" panose="020B0500000000000000" pitchFamily="50" charset="-128"/>
              </a:rPr>
              <a:t>について</a:t>
            </a: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a:buClr>
                <a:schemeClr val="accent1"/>
              </a:buClr>
              <a:buSzPct val="80000"/>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4400" b="1">
                <a:solidFill>
                  <a:schemeClr val="bg1"/>
                </a:solidFill>
                <a:latin typeface="Yu Gothic UI" panose="020B0500000000000000" pitchFamily="50" charset="-128"/>
                <a:ea typeface="Yu Gothic UI" panose="020B0500000000000000" pitchFamily="50" charset="-128"/>
              </a:rPr>
              <a:t>課題の解決策</a:t>
            </a:r>
            <a:endParaRPr lang="en-US" altLang="ja-JP" sz="4400" b="1">
              <a:solidFill>
                <a:schemeClr val="bg1"/>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lang="ja-JP" altLang="en-US" sz="2800">
                <a:solidFill>
                  <a:schemeClr val="bg1">
                    <a:lumMod val="85000"/>
                  </a:schemeClr>
                </a:solidFill>
                <a:latin typeface="Yu Gothic UI" panose="020B0500000000000000" pitchFamily="50" charset="-128"/>
                <a:ea typeface="Yu Gothic UI" panose="020B0500000000000000" pitchFamily="50" charset="-128"/>
              </a:rPr>
              <a:t>新アプリの機能</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アプリの評価</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r>
              <a:rPr kumimoji="1" lang="ja-JP" altLang="en-US" sz="2800">
                <a:solidFill>
                  <a:schemeClr val="bg1">
                    <a:lumMod val="85000"/>
                  </a:schemeClr>
                </a:solidFill>
                <a:latin typeface="Yu Gothic UI" panose="020B0500000000000000" pitchFamily="50" charset="-128"/>
                <a:ea typeface="Yu Gothic UI" panose="020B0500000000000000" pitchFamily="50" charset="-128"/>
              </a:rPr>
              <a:t>まとめと今後の展望</a:t>
            </a:r>
            <a:endParaRPr kumimoji="1" lang="en-US" altLang="ja-JP" sz="2800">
              <a:solidFill>
                <a:schemeClr val="bg1">
                  <a:lumMod val="85000"/>
                </a:schemeClr>
              </a:solidFill>
              <a:latin typeface="Yu Gothic UI" panose="020B0500000000000000" pitchFamily="50" charset="-128"/>
              <a:ea typeface="Yu Gothic UI" panose="020B0500000000000000" pitchFamily="50" charset="-128"/>
            </a:endParaRPr>
          </a:p>
          <a:p>
            <a:pPr marL="457200" indent="-457200">
              <a:buClr>
                <a:schemeClr val="accent1"/>
              </a:buClr>
              <a:buSzPct val="80000"/>
              <a:buFont typeface="Yu Gothic UI" panose="020B0500000000000000" pitchFamily="50" charset="-128"/>
              <a:buChar char="▶"/>
            </a:pPr>
            <a:endParaRPr kumimoji="1" lang="ja-JP" altLang="en-US" sz="2800">
              <a:solidFill>
                <a:schemeClr val="bg1">
                  <a:lumMod val="85000"/>
                </a:schemeClr>
              </a:solidFill>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BB461E64-9AF3-020E-BA94-4C95E15B6A66}"/>
              </a:ext>
            </a:extLst>
          </p:cNvPr>
          <p:cNvSpPr txBox="1"/>
          <p:nvPr/>
        </p:nvSpPr>
        <p:spPr>
          <a:xfrm>
            <a:off x="1" y="3044280"/>
            <a:ext cx="4658400" cy="769441"/>
          </a:xfrm>
          <a:prstGeom prst="rect">
            <a:avLst/>
          </a:prstGeom>
          <a:noFill/>
        </p:spPr>
        <p:txBody>
          <a:bodyPr wrap="square">
            <a:spAutoFit/>
          </a:bodyPr>
          <a:lstStyle/>
          <a:p>
            <a:pPr algn="ctr"/>
            <a:r>
              <a:rPr kumimoji="1" lang="ja-JP" altLang="en-US" sz="4400" b="1" i="0" u="none" strike="noStrike" kern="1200" cap="none" spc="0" normalizeH="0" baseline="0" noProof="0">
                <a:ln>
                  <a:noFill/>
                </a:ln>
                <a:solidFill>
                  <a:srgbClr val="5FCBEF"/>
                </a:solidFill>
                <a:effectLst/>
                <a:uLnTx/>
                <a:uFillTx/>
                <a:latin typeface="Yu Gothic UI" panose="020B0500000000000000" pitchFamily="50" charset="-128"/>
                <a:ea typeface="Yu Gothic UI" panose="020B0500000000000000" pitchFamily="50" charset="-128"/>
                <a:cs typeface="+mj-cs"/>
              </a:rPr>
              <a:t>目次</a:t>
            </a:r>
            <a:endParaRPr lang="ja-JP" altLang="en-US"/>
          </a:p>
        </p:txBody>
      </p:sp>
    </p:spTree>
    <p:extLst>
      <p:ext uri="{BB962C8B-B14F-4D97-AF65-F5344CB8AC3E}">
        <p14:creationId xmlns:p14="http://schemas.microsoft.com/office/powerpoint/2010/main" val="26792661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C145C-F31E-CBC7-C798-85C717EAF755}"/>
              </a:ext>
            </a:extLst>
          </p:cNvPr>
          <p:cNvSpPr>
            <a:spLocks noGrp="1"/>
          </p:cNvSpPr>
          <p:nvPr>
            <p:ph type="title"/>
          </p:nvPr>
        </p:nvSpPr>
        <p:spPr/>
        <p:txBody>
          <a:bodyPr/>
          <a:lstStyle/>
          <a:p>
            <a:r>
              <a:rPr kumimoji="1" lang="ja-JP" altLang="en-US"/>
              <a:t>解決策</a:t>
            </a:r>
          </a:p>
        </p:txBody>
      </p:sp>
      <p:sp>
        <p:nvSpPr>
          <p:cNvPr id="3" name="コンテンツ プレースホルダー 2">
            <a:extLst>
              <a:ext uri="{FF2B5EF4-FFF2-40B4-BE49-F238E27FC236}">
                <a16:creationId xmlns:a16="http://schemas.microsoft.com/office/drawing/2014/main" id="{B2D2B30B-5101-AA68-A985-2DA3C1D63F47}"/>
              </a:ext>
            </a:extLst>
          </p:cNvPr>
          <p:cNvSpPr>
            <a:spLocks noGrp="1"/>
          </p:cNvSpPr>
          <p:nvPr>
            <p:ph sz="half" idx="1"/>
          </p:nvPr>
        </p:nvSpPr>
        <p:spPr/>
        <p:txBody>
          <a:bodyPr/>
          <a:lstStyle/>
          <a:p>
            <a:r>
              <a:rPr kumimoji="1" lang="ja-JP" altLang="en-US" b="1"/>
              <a:t>インストール率を高める</a:t>
            </a:r>
            <a:endParaRPr kumimoji="1" lang="en-US" altLang="ja-JP" b="1"/>
          </a:p>
          <a:p>
            <a:endParaRPr lang="en-US" altLang="ja-JP" b="1"/>
          </a:p>
          <a:p>
            <a:pPr lvl="1">
              <a:buFont typeface="Wingdings" panose="05000000000000000000" pitchFamily="2" charset="2"/>
              <a:buChar char="l"/>
            </a:pPr>
            <a:r>
              <a:rPr kumimoji="1" lang="ja-JP" altLang="en-US"/>
              <a:t>有用な機能の追加</a:t>
            </a:r>
            <a:endParaRPr kumimoji="1" lang="en-US" altLang="ja-JP"/>
          </a:p>
          <a:p>
            <a:pPr lvl="1">
              <a:buFont typeface="Wingdings" panose="05000000000000000000" pitchFamily="2" charset="2"/>
              <a:buChar char="l"/>
            </a:pPr>
            <a:endParaRPr lang="en-US" altLang="ja-JP" b="1"/>
          </a:p>
          <a:p>
            <a:pPr lvl="1">
              <a:buFont typeface="Wingdings" panose="05000000000000000000" pitchFamily="2" charset="2"/>
              <a:buChar char="l"/>
            </a:pPr>
            <a:r>
              <a:rPr kumimoji="1" lang="ja-JP" altLang="en-US"/>
              <a:t>インストールの目的を与える</a:t>
            </a:r>
          </a:p>
        </p:txBody>
      </p:sp>
      <p:sp>
        <p:nvSpPr>
          <p:cNvPr id="4" name="コンテンツ プレースホルダー 3">
            <a:extLst>
              <a:ext uri="{FF2B5EF4-FFF2-40B4-BE49-F238E27FC236}">
                <a16:creationId xmlns:a16="http://schemas.microsoft.com/office/drawing/2014/main" id="{56BCC34D-68FC-F31D-6D7B-8ED2EF86F098}"/>
              </a:ext>
            </a:extLst>
          </p:cNvPr>
          <p:cNvSpPr>
            <a:spLocks noGrp="1"/>
          </p:cNvSpPr>
          <p:nvPr>
            <p:ph sz="half" idx="2"/>
          </p:nvPr>
        </p:nvSpPr>
        <p:spPr/>
        <p:txBody>
          <a:bodyPr/>
          <a:lstStyle/>
          <a:p>
            <a:r>
              <a:rPr kumimoji="1" lang="ja-JP" altLang="en-US" b="1"/>
              <a:t>インストール率に依存しない</a:t>
            </a:r>
            <a:endParaRPr kumimoji="1" lang="en-US" altLang="ja-JP" b="1"/>
          </a:p>
          <a:p>
            <a:endParaRPr lang="en-US" altLang="ja-JP" b="1"/>
          </a:p>
          <a:p>
            <a:pPr lvl="1">
              <a:buFont typeface="Wingdings" panose="05000000000000000000" pitchFamily="2" charset="2"/>
              <a:buChar char="l"/>
            </a:pPr>
            <a:r>
              <a:rPr kumimoji="1" lang="ja-JP" altLang="en-US"/>
              <a:t>外部との通信が不要な設計</a:t>
            </a:r>
          </a:p>
        </p:txBody>
      </p:sp>
      <p:sp>
        <p:nvSpPr>
          <p:cNvPr id="5" name="日付プレースホルダー 4">
            <a:extLst>
              <a:ext uri="{FF2B5EF4-FFF2-40B4-BE49-F238E27FC236}">
                <a16:creationId xmlns:a16="http://schemas.microsoft.com/office/drawing/2014/main" id="{DA6608B1-CD3B-7119-BF2C-8F6CEED90CE1}"/>
              </a:ext>
            </a:extLst>
          </p:cNvPr>
          <p:cNvSpPr>
            <a:spLocks noGrp="1"/>
          </p:cNvSpPr>
          <p:nvPr>
            <p:ph type="dt" sz="half" idx="10"/>
          </p:nvPr>
        </p:nvSpPr>
        <p:spPr/>
        <p:txBody>
          <a:bodyPr/>
          <a:lstStyle/>
          <a:p>
            <a:fld id="{97137B03-6715-482A-B5D3-5D09F38B1C28}" type="datetime1">
              <a:rPr kumimoji="1" lang="ja-JP" altLang="en-US" smtClean="0"/>
              <a:t>2023/3/24</a:t>
            </a:fld>
            <a:endParaRPr kumimoji="1" lang="ja-JP" altLang="en-US"/>
          </a:p>
        </p:txBody>
      </p:sp>
      <p:sp>
        <p:nvSpPr>
          <p:cNvPr id="6" name="スライド番号プレースホルダー 5">
            <a:extLst>
              <a:ext uri="{FF2B5EF4-FFF2-40B4-BE49-F238E27FC236}">
                <a16:creationId xmlns:a16="http://schemas.microsoft.com/office/drawing/2014/main" id="{72D3CA15-D362-C6E4-0DA0-D817AF73143B}"/>
              </a:ext>
            </a:extLst>
          </p:cNvPr>
          <p:cNvSpPr>
            <a:spLocks noGrp="1"/>
          </p:cNvSpPr>
          <p:nvPr>
            <p:ph type="sldNum" sz="quarter" idx="12"/>
          </p:nvPr>
        </p:nvSpPr>
        <p:spPr/>
        <p:txBody>
          <a:bodyPr/>
          <a:lstStyle/>
          <a:p>
            <a:fld id="{2412FE29-8C54-42AA-8FA3-6564FA4753A7}" type="slidenum">
              <a:rPr kumimoji="1" lang="ja-JP" altLang="en-US" smtClean="0"/>
              <a:t>8</a:t>
            </a:fld>
            <a:endParaRPr kumimoji="1" lang="ja-JP" altLang="en-US"/>
          </a:p>
        </p:txBody>
      </p:sp>
      <p:pic>
        <p:nvPicPr>
          <p:cNvPr id="8" name="グラフィックス 7" descr="棒グラフ (上昇) 単色塗りつぶし">
            <a:extLst>
              <a:ext uri="{FF2B5EF4-FFF2-40B4-BE49-F238E27FC236}">
                <a16:creationId xmlns:a16="http://schemas.microsoft.com/office/drawing/2014/main" id="{9D17D854-96C5-0E38-FC60-72810B0335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1536" y="4252418"/>
            <a:ext cx="1683328" cy="1683328"/>
          </a:xfrm>
          <a:prstGeom prst="rect">
            <a:avLst/>
          </a:prstGeom>
        </p:spPr>
      </p:pic>
      <p:grpSp>
        <p:nvGrpSpPr>
          <p:cNvPr id="17" name="グループ化 16">
            <a:extLst>
              <a:ext uri="{FF2B5EF4-FFF2-40B4-BE49-F238E27FC236}">
                <a16:creationId xmlns:a16="http://schemas.microsoft.com/office/drawing/2014/main" id="{09AE7C07-6B17-A0D0-13D6-56E92BBAA26E}"/>
              </a:ext>
            </a:extLst>
          </p:cNvPr>
          <p:cNvGrpSpPr/>
          <p:nvPr/>
        </p:nvGrpSpPr>
        <p:grpSpPr>
          <a:xfrm>
            <a:off x="7896165" y="4252418"/>
            <a:ext cx="1971993" cy="1683328"/>
            <a:chOff x="8239193" y="4451113"/>
            <a:chExt cx="2059626" cy="1758133"/>
          </a:xfrm>
        </p:grpSpPr>
        <p:pic>
          <p:nvPicPr>
            <p:cNvPr id="10" name="グラフィックス 9" descr="マネジメント 単色塗りつぶし">
              <a:extLst>
                <a:ext uri="{FF2B5EF4-FFF2-40B4-BE49-F238E27FC236}">
                  <a16:creationId xmlns:a16="http://schemas.microsoft.com/office/drawing/2014/main" id="{A448A9F7-FD87-E869-26F9-DA881F4261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9193" y="4451113"/>
              <a:ext cx="1285937" cy="1285937"/>
            </a:xfrm>
            <a:prstGeom prst="rect">
              <a:avLst/>
            </a:prstGeom>
          </p:spPr>
        </p:pic>
        <p:pic>
          <p:nvPicPr>
            <p:cNvPr id="14" name="グラフィックス 13" descr="バッジ: バツ 単色塗りつぶし">
              <a:extLst>
                <a:ext uri="{FF2B5EF4-FFF2-40B4-BE49-F238E27FC236}">
                  <a16:creationId xmlns:a16="http://schemas.microsoft.com/office/drawing/2014/main" id="{F9C342A6-5B2F-358F-5151-5EF0FB0190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51441" y="4661868"/>
              <a:ext cx="1547378" cy="1547378"/>
            </a:xfrm>
            <a:prstGeom prst="rect">
              <a:avLst/>
            </a:prstGeom>
          </p:spPr>
        </p:pic>
      </p:grpSp>
    </p:spTree>
    <p:extLst>
      <p:ext uri="{BB962C8B-B14F-4D97-AF65-F5344CB8AC3E}">
        <p14:creationId xmlns:p14="http://schemas.microsoft.com/office/powerpoint/2010/main" val="1578249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020831-EBC5-B5C2-DE67-A637E9C630C2}"/>
              </a:ext>
            </a:extLst>
          </p:cNvPr>
          <p:cNvSpPr>
            <a:spLocks noGrp="1"/>
          </p:cNvSpPr>
          <p:nvPr>
            <p:ph type="title"/>
          </p:nvPr>
        </p:nvSpPr>
        <p:spPr/>
        <p:txBody>
          <a:bodyPr/>
          <a:lstStyle/>
          <a:p>
            <a:r>
              <a:rPr kumimoji="1" lang="ja-JP" altLang="en-US"/>
              <a:t>自己防衛をサポートする</a:t>
            </a:r>
            <a:br>
              <a:rPr kumimoji="1" lang="en-US" altLang="ja-JP"/>
            </a:br>
            <a:r>
              <a:rPr kumimoji="1" lang="ja-JP" altLang="en-US"/>
              <a:t>「感染症</a:t>
            </a:r>
            <a:r>
              <a:rPr kumimoji="1" lang="en-US" altLang="ja-JP"/>
              <a:t>All in One</a:t>
            </a:r>
            <a:r>
              <a:rPr kumimoji="1" lang="ja-JP" altLang="en-US"/>
              <a:t>アプリ」の開発</a:t>
            </a:r>
          </a:p>
        </p:txBody>
      </p:sp>
      <p:sp>
        <p:nvSpPr>
          <p:cNvPr id="3" name="テキスト プレースホルダー 2">
            <a:extLst>
              <a:ext uri="{FF2B5EF4-FFF2-40B4-BE49-F238E27FC236}">
                <a16:creationId xmlns:a16="http://schemas.microsoft.com/office/drawing/2014/main" id="{E0C1B1C9-9A71-DD3C-2DA0-855B29FD2B0F}"/>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4354D67D-7201-18F7-DD58-72D752DA5467}"/>
              </a:ext>
            </a:extLst>
          </p:cNvPr>
          <p:cNvSpPr>
            <a:spLocks noGrp="1"/>
          </p:cNvSpPr>
          <p:nvPr>
            <p:ph type="dt" sz="half" idx="10"/>
          </p:nvPr>
        </p:nvSpPr>
        <p:spPr/>
        <p:txBody>
          <a:bodyPr/>
          <a:lstStyle/>
          <a:p>
            <a:fld id="{61D44100-7250-4C94-967C-7D8C2B0B4FDD}" type="datetime1">
              <a:rPr kumimoji="1" lang="ja-JP" altLang="en-US" smtClean="0"/>
              <a:t>2023/3/24</a:t>
            </a:fld>
            <a:endParaRPr kumimoji="1" lang="ja-JP" altLang="en-US"/>
          </a:p>
        </p:txBody>
      </p:sp>
      <p:sp>
        <p:nvSpPr>
          <p:cNvPr id="5" name="スライド番号プレースホルダー 4">
            <a:extLst>
              <a:ext uri="{FF2B5EF4-FFF2-40B4-BE49-F238E27FC236}">
                <a16:creationId xmlns:a16="http://schemas.microsoft.com/office/drawing/2014/main" id="{CE23B2B8-CC80-D345-67B0-613993A20496}"/>
              </a:ext>
            </a:extLst>
          </p:cNvPr>
          <p:cNvSpPr>
            <a:spLocks noGrp="1"/>
          </p:cNvSpPr>
          <p:nvPr>
            <p:ph type="sldNum" sz="quarter" idx="12"/>
          </p:nvPr>
        </p:nvSpPr>
        <p:spPr/>
        <p:txBody>
          <a:bodyPr/>
          <a:lstStyle/>
          <a:p>
            <a:fld id="{2412FE29-8C54-42AA-8FA3-6564FA4753A7}" type="slidenum">
              <a:rPr kumimoji="1" lang="ja-JP" altLang="en-US" smtClean="0"/>
              <a:t>9</a:t>
            </a:fld>
            <a:endParaRPr kumimoji="1" lang="ja-JP" altLang="en-US"/>
          </a:p>
        </p:txBody>
      </p:sp>
    </p:spTree>
    <p:extLst>
      <p:ext uri="{BB962C8B-B14F-4D97-AF65-F5344CB8AC3E}">
        <p14:creationId xmlns:p14="http://schemas.microsoft.com/office/powerpoint/2010/main" val="3228062092"/>
      </p:ext>
    </p:extLst>
  </p:cSld>
  <p:clrMapOvr>
    <a:masterClrMapping/>
  </p:clrMapOvr>
  <p:transition>
    <p:fade/>
  </p:transition>
</p:sld>
</file>

<file path=ppt/theme/theme1.xml><?xml version="1.0" encoding="utf-8"?>
<a:theme xmlns:a="http://schemas.openxmlformats.org/drawingml/2006/main" name="Office テーマ">
  <a:themeElements>
    <a:clrScheme name="水色">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水色">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72EBBBC6E82C44E84EA68BE3DDE7FDF" ma:contentTypeVersion="3" ma:contentTypeDescription="新しいドキュメントを作成します。" ma:contentTypeScope="" ma:versionID="d6bedd679a728cdd88b9c3d8e6727e69">
  <xsd:schema xmlns:xsd="http://www.w3.org/2001/XMLSchema" xmlns:xs="http://www.w3.org/2001/XMLSchema" xmlns:p="http://schemas.microsoft.com/office/2006/metadata/properties" xmlns:ns3="f45b631d-ccc6-41d1-a0e7-eb92cc99dfae" targetNamespace="http://schemas.microsoft.com/office/2006/metadata/properties" ma:root="true" ma:fieldsID="c8c405e6bd2f54e67d98dc14509947a1" ns3:_="">
    <xsd:import namespace="f45b631d-ccc6-41d1-a0e7-eb92cc99dfae"/>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5b631d-ccc6-41d1-a0e7-eb92cc99df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45b631d-ccc6-41d1-a0e7-eb92cc99dfae" xsi:nil="true"/>
  </documentManagement>
</p:properties>
</file>

<file path=customXml/itemProps1.xml><?xml version="1.0" encoding="utf-8"?>
<ds:datastoreItem xmlns:ds="http://schemas.openxmlformats.org/officeDocument/2006/customXml" ds:itemID="{DAF3B306-7324-466D-BC03-AFA3F5F064C7}">
  <ds:schemaRefs>
    <ds:schemaRef ds:uri="f45b631d-ccc6-41d1-a0e7-eb92cc99df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12844B72-4EB7-4113-9040-E968344A5493}">
  <ds:schemaRefs>
    <ds:schemaRef ds:uri="http://schemas.microsoft.com/sharepoint/v3/contenttype/forms"/>
  </ds:schemaRefs>
</ds:datastoreItem>
</file>

<file path=customXml/itemProps3.xml><?xml version="1.0" encoding="utf-8"?>
<ds:datastoreItem xmlns:ds="http://schemas.openxmlformats.org/officeDocument/2006/customXml" ds:itemID="{48C1398E-DA4B-494B-BDE9-BC4EE1D3BE52}">
  <ds:schemaRefs>
    <ds:schemaRef ds:uri="http://purl.org/dc/term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f45b631d-ccc6-41d1-a0e7-eb92cc99dfae"/>
  </ds:schemaRefs>
</ds:datastoreItem>
</file>

<file path=docProps/app.xml><?xml version="1.0" encoding="utf-8"?>
<Properties xmlns="http://schemas.openxmlformats.org/officeDocument/2006/extended-properties" xmlns:vt="http://schemas.openxmlformats.org/officeDocument/2006/docPropsVTypes">
  <Template/>
  <TotalTime>0</TotalTime>
  <Words>3542</Words>
  <Application>Microsoft Office PowerPoint</Application>
  <PresentationFormat>ワイド画面</PresentationFormat>
  <Paragraphs>620</Paragraphs>
  <Slides>47</Slides>
  <Notes>29</Notes>
  <HiddenSlides>18</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47</vt:i4>
      </vt:variant>
    </vt:vector>
  </HeadingPairs>
  <TitlesOfParts>
    <vt:vector size="55" baseType="lpstr">
      <vt:lpstr>Yu Gothic UI</vt:lpstr>
      <vt:lpstr>メイリオ</vt:lpstr>
      <vt:lpstr>游ゴシック</vt:lpstr>
      <vt:lpstr>游明朝</vt:lpstr>
      <vt:lpstr>Agency FB</vt:lpstr>
      <vt:lpstr>Arial</vt:lpstr>
      <vt:lpstr>Wingdings</vt:lpstr>
      <vt:lpstr>Office テーマ</vt:lpstr>
      <vt:lpstr>Withコロナ・Afterコロナを支える 新アプリの開発</vt:lpstr>
      <vt:lpstr>PowerPoint プレゼンテーション</vt:lpstr>
      <vt:lpstr>PowerPoint プレゼンテーション</vt:lpstr>
      <vt:lpstr>接触確認アプリCOCOAとは</vt:lpstr>
      <vt:lpstr>COCOAの評価</vt:lpstr>
      <vt:lpstr>COCOAの評価</vt:lpstr>
      <vt:lpstr>PowerPoint プレゼンテーション</vt:lpstr>
      <vt:lpstr>解決策</vt:lpstr>
      <vt:lpstr>自己防衛をサポートする 「感染症All in Oneアプリ」の開発</vt:lpstr>
      <vt:lpstr>核となる３つの機能</vt:lpstr>
      <vt:lpstr>PowerPoint プレゼンテーション</vt:lpstr>
      <vt:lpstr>核となる３つの機能</vt:lpstr>
      <vt:lpstr>１．レーダー機能</vt:lpstr>
      <vt:lpstr>周囲の人数をカウント</vt:lpstr>
      <vt:lpstr>レーダー機能の仕組み</vt:lpstr>
      <vt:lpstr>専門家の指標を身近に</vt:lpstr>
      <vt:lpstr>核となる３つの機能</vt:lpstr>
      <vt:lpstr>2. 証明書機能</vt:lpstr>
      <vt:lpstr>証明書の効果</vt:lpstr>
      <vt:lpstr>飲食店への導入</vt:lpstr>
      <vt:lpstr>核となる３つの機能</vt:lpstr>
      <vt:lpstr>3. お知らせ機能</vt:lpstr>
      <vt:lpstr>PowerPoint プレゼンテーション</vt:lpstr>
      <vt:lpstr>アプリの評価</vt:lpstr>
      <vt:lpstr>いただいた意見</vt:lpstr>
      <vt:lpstr>いただいた意見</vt:lpstr>
      <vt:lpstr>PowerPoint プレゼンテーション</vt:lpstr>
      <vt:lpstr>まとめと今後の展望</vt:lpstr>
      <vt:lpstr>ご清聴ありがとうございました</vt:lpstr>
      <vt:lpstr>PowerPoint プレゼンテーション</vt:lpstr>
      <vt:lpstr>話す順番</vt:lpstr>
      <vt:lpstr>PowerPoint プレゼンテーション</vt:lpstr>
      <vt:lpstr>PowerPoint プレゼンテーション</vt:lpstr>
      <vt:lpstr>PowerPoint プレゼンテーション</vt:lpstr>
      <vt:lpstr>新アプリに必要な３要素</vt:lpstr>
      <vt:lpstr>PowerPoint プレゼンテーション</vt:lpstr>
      <vt:lpstr>新アプリに必要な３要素</vt:lpstr>
      <vt:lpstr>新アプリに必要な３要素</vt:lpstr>
      <vt:lpstr>証明書の効果</vt:lpstr>
      <vt:lpstr>周囲の人数をカウント</vt:lpstr>
      <vt:lpstr>核となる3つの機能</vt:lpstr>
      <vt:lpstr>専門家の指標を身近に</vt:lpstr>
      <vt:lpstr>専門家の指標を身近に</vt:lpstr>
      <vt:lpstr>証明書の効果</vt:lpstr>
      <vt:lpstr>２．証明書機能</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Withコロナ・Afterコロナを支える 新アプリの開発</dc:title>
  <dc:creator>g2021060</dc:creator>
  <cp:lastModifiedBy>眞柄圭佑</cp:lastModifiedBy>
  <cp:revision>2</cp:revision>
  <dcterms:created xsi:type="dcterms:W3CDTF">2023-02-01T05:34:52Z</dcterms:created>
  <dcterms:modified xsi:type="dcterms:W3CDTF">2023-03-23T15:20:32Z</dcterms:modified>
  <cp:contentStatus>最終版</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0x010100F72EBBBC6E82C44E84EA68BE3DDE7FDF</vt:lpwstr>
  </property>
  <property fmtid="{D5CDD505-2E9C-101B-9397-08002B2CF9AE}" pid="3" name="_MarkAsFinal">
    <vt:bool>true</vt:bool>
  </property>
</Properties>
</file>